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ay Vazir" userId="68b58550cf5655e1" providerId="LiveId" clId="{95DFAFD8-A0C4-4910-9AB5-280620CC110D}"/>
    <pc:docChg chg="modSld">
      <pc:chgData name="Vinay Vazir" userId="68b58550cf5655e1" providerId="LiveId" clId="{95DFAFD8-A0C4-4910-9AB5-280620CC110D}" dt="2018-04-15T19:09:58.707" v="4" actId="2711"/>
      <pc:docMkLst>
        <pc:docMk/>
      </pc:docMkLst>
      <pc:sldChg chg="modSp">
        <pc:chgData name="Vinay Vazir" userId="68b58550cf5655e1" providerId="LiveId" clId="{95DFAFD8-A0C4-4910-9AB5-280620CC110D}" dt="2018-04-15T19:09:58.707" v="4" actId="2711"/>
        <pc:sldMkLst>
          <pc:docMk/>
          <pc:sldMk cId="352464026" sldId="256"/>
        </pc:sldMkLst>
        <pc:spChg chg="mod">
          <ac:chgData name="Vinay Vazir" userId="68b58550cf5655e1" providerId="LiveId" clId="{95DFAFD8-A0C4-4910-9AB5-280620CC110D}" dt="2018-04-15T19:09:58.707" v="4" actId="2711"/>
          <ac:spMkLst>
            <pc:docMk/>
            <pc:sldMk cId="352464026" sldId="256"/>
            <ac:spMk id="2" creationId="{2DDD357E-1809-49EE-8A7D-E81F64C6726D}"/>
          </ac:spMkLst>
        </pc:spChg>
        <pc:spChg chg="mod">
          <ac:chgData name="Vinay Vazir" userId="68b58550cf5655e1" providerId="LiveId" clId="{95DFAFD8-A0C4-4910-9AB5-280620CC110D}" dt="2018-04-15T19:09:42.517" v="3" actId="2711"/>
          <ac:spMkLst>
            <pc:docMk/>
            <pc:sldMk cId="352464026" sldId="256"/>
            <ac:spMk id="3" creationId="{CACC2B10-5FC4-4654-B757-1FC1B77EC6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174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5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39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307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9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69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92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18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11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6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15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3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3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2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0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7C4A-7E44-4EF4-ACA2-E29F9BF7E803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0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07C4A-7E44-4EF4-ACA2-E29F9BF7E803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597C-0EFC-4A1F-8F72-2C8E812DC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89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357E-1809-49EE-8A7D-E81F64C67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Lab 3 </a:t>
            </a:r>
            <a:br>
              <a:rPr lang="en-US" dirty="0"/>
            </a:br>
            <a:r>
              <a:rPr lang="en-US" dirty="0">
                <a:latin typeface="Papyrus" panose="03070502060502030205" pitchFamily="66" charset="0"/>
              </a:rPr>
              <a:t>Datapath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C2B10-5FC4-4654-B757-1FC1B77EC6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Monotype Corsiva" panose="03010101010201010101" pitchFamily="66" charset="0"/>
              </a:rPr>
              <a:t>Vinay Vazir</a:t>
            </a:r>
          </a:p>
          <a:p>
            <a:r>
              <a:rPr lang="en-US" dirty="0">
                <a:latin typeface="Comic Sans MS" panose="030F0702030302020204" pitchFamily="66" charset="0"/>
              </a:rPr>
              <a:t>Jason Reynolds</a:t>
            </a:r>
          </a:p>
        </p:txBody>
      </p:sp>
    </p:spTree>
    <p:extLst>
      <p:ext uri="{BB962C8B-B14F-4D97-AF65-F5344CB8AC3E}">
        <p14:creationId xmlns:p14="http://schemas.microsoft.com/office/powerpoint/2010/main" val="35246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5845-8890-45AA-82AF-5DE2BD97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81" y="285404"/>
            <a:ext cx="10353761" cy="1326321"/>
          </a:xfrm>
        </p:spPr>
        <p:txBody>
          <a:bodyPr/>
          <a:lstStyle/>
          <a:p>
            <a:r>
              <a:rPr lang="en-US" dirty="0" err="1">
                <a:latin typeface="Old English Text MT" panose="03040902040508030806" pitchFamily="66" charset="0"/>
              </a:rPr>
              <a:t>DataPath</a:t>
            </a:r>
            <a:endParaRPr lang="en-US" dirty="0">
              <a:latin typeface="Old English Text MT" panose="03040902040508030806" pitchFamily="66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58E8C7-6DA7-4454-9291-70DEC6952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2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6BF6B771-EA6C-419C-BB20-88DEF6079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79" y="-232757"/>
            <a:ext cx="9205543" cy="7090757"/>
          </a:xfrm>
        </p:spPr>
      </p:pic>
    </p:spTree>
    <p:extLst>
      <p:ext uri="{BB962C8B-B14F-4D97-AF65-F5344CB8AC3E}">
        <p14:creationId xmlns:p14="http://schemas.microsoft.com/office/powerpoint/2010/main" val="270036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4C2E-D147-468E-B780-47E9553C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602" y="343592"/>
            <a:ext cx="10353761" cy="1326321"/>
          </a:xfrm>
        </p:spPr>
        <p:txBody>
          <a:bodyPr/>
          <a:lstStyle/>
          <a:p>
            <a:r>
              <a:rPr lang="en-US" dirty="0">
                <a:latin typeface="Old English Text MT" panose="03040902040508030806" pitchFamily="66" charset="0"/>
              </a:rPr>
              <a:t>Control Signals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8AE31-9D55-496C-8E32-64AAEC4E8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352" y="1281905"/>
            <a:ext cx="4414059" cy="5576095"/>
          </a:xfrm>
        </p:spPr>
      </p:pic>
    </p:spTree>
    <p:extLst>
      <p:ext uri="{BB962C8B-B14F-4D97-AF65-F5344CB8AC3E}">
        <p14:creationId xmlns:p14="http://schemas.microsoft.com/office/powerpoint/2010/main" val="1944887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18</TotalTime>
  <Words>9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Agency FB</vt:lpstr>
      <vt:lpstr>Arial</vt:lpstr>
      <vt:lpstr>Bookman Old Style</vt:lpstr>
      <vt:lpstr>Comic Sans MS</vt:lpstr>
      <vt:lpstr>Monotype Corsiva</vt:lpstr>
      <vt:lpstr>Old English Text MT</vt:lpstr>
      <vt:lpstr>Papyrus</vt:lpstr>
      <vt:lpstr>Rockwell</vt:lpstr>
      <vt:lpstr>Damask</vt:lpstr>
      <vt:lpstr>Lab 3  Datapath </vt:lpstr>
      <vt:lpstr>DataPath</vt:lpstr>
      <vt:lpstr>PowerPoint Presentation</vt:lpstr>
      <vt:lpstr>Control Signals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 Datapath </dc:title>
  <dc:creator>Vinay Vazir</dc:creator>
  <cp:lastModifiedBy>Vinay Vazir</cp:lastModifiedBy>
  <cp:revision>4</cp:revision>
  <dcterms:created xsi:type="dcterms:W3CDTF">2018-04-15T18:59:54Z</dcterms:created>
  <dcterms:modified xsi:type="dcterms:W3CDTF">2018-04-16T14:02:41Z</dcterms:modified>
</cp:coreProperties>
</file>