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9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13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30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75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96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43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29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65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6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54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6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2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5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20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16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1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6C3111-76B5-44F5-A760-282231724E74}" type="datetimeFigureOut">
              <a:rPr lang="en-AU" smtClean="0"/>
              <a:t>26/12/2020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B8C4A1-41B8-4D19-883D-746769A590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8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postcodes.com/Sunshine_Coast" TargetMode="External"/><Relationship Id="rId2" Type="http://schemas.openxmlformats.org/officeDocument/2006/relationships/hyperlink" Target="https://www.corra.com.au/australian-postcode-locatio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D4E9-B408-4C48-AE5D-698023C8C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AU" sz="5200" dirty="0">
                <a:solidFill>
                  <a:schemeClr val="tx2"/>
                </a:solidFill>
              </a:rPr>
              <a:t>Sunshine Coast Suburb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EB067-23A3-4896-8AAB-685842C7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7188-8952-4CD5-8275-A75E5FFD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Introduction:</a:t>
            </a:r>
          </a:p>
        </p:txBody>
      </p:sp>
      <p:pic>
        <p:nvPicPr>
          <p:cNvPr id="1026" name="Picture 2" descr="Sovereignty for Sunshine Coast on Salt's 2050 wish list | Sunshine Coast  Daily">
            <a:extLst>
              <a:ext uri="{FF2B5EF4-FFF2-40B4-BE49-F238E27FC236}">
                <a16:creationId xmlns:a16="http://schemas.microsoft.com/office/drawing/2014/main" id="{FF128B7A-ACDB-4C50-AC0C-5BEF5DEBE1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71496"/>
            <a:ext cx="5181600" cy="38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A5B91-8BE4-4064-9B93-7558DEC3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AU" dirty="0"/>
              <a:t>The Sunshine Coast is a costal area in Queensland, Australia</a:t>
            </a:r>
          </a:p>
          <a:p>
            <a:r>
              <a:rPr lang="en-AU" dirty="0"/>
              <a:t>Located ~ 1.5h drive north of Brisbane</a:t>
            </a:r>
          </a:p>
          <a:p>
            <a:endParaRPr lang="en-AU" dirty="0"/>
          </a:p>
          <a:p>
            <a:r>
              <a:rPr lang="en-AU" dirty="0"/>
              <a:t>It is a location I hope to move to in August 2022.</a:t>
            </a:r>
          </a:p>
          <a:p>
            <a:r>
              <a:rPr lang="en-AU" dirty="0"/>
              <a:t>Using Data analysis and Machine Learning, I hope to determine what part of the sunshine coast to move to.</a:t>
            </a:r>
          </a:p>
        </p:txBody>
      </p:sp>
    </p:spTree>
    <p:extLst>
      <p:ext uri="{BB962C8B-B14F-4D97-AF65-F5344CB8AC3E}">
        <p14:creationId xmlns:p14="http://schemas.microsoft.com/office/powerpoint/2010/main" val="27335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79C9-F481-4892-938E-47B48589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Used: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E993C-17DA-4E00-9391-45436BC9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which is utilised for this project includes: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Australian Postcode Location Data: </a:t>
            </a:r>
            <a:r>
              <a:rPr lang="en-AU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https://www.corra.com.au/australian-postcode-location-data/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Sunshine Cost Postcode Data: </a:t>
            </a:r>
            <a:r>
              <a:rPr lang="en-AU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https://www.geopostcodes.com/Sunshine_Coast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mapping and location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68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80F5-C1CE-44D2-9FDC-CB580AD1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A5E6-3F19-4943-9A7C-E4D18CFC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Imported Australian Postcode Location Data, filtering by suburbs within the Sunshine Coast Area</a:t>
            </a:r>
          </a:p>
          <a:p>
            <a:r>
              <a:rPr lang="en-AU" dirty="0"/>
              <a:t>Clean data and remove Na Values</a:t>
            </a:r>
          </a:p>
          <a:p>
            <a:r>
              <a:rPr lang="en-AU" dirty="0"/>
              <a:t>Data analysis using Panadas package for Python</a:t>
            </a:r>
          </a:p>
          <a:p>
            <a:r>
              <a:rPr lang="en-AU" dirty="0"/>
              <a:t>Foursquare API used to find venues within each suburb</a:t>
            </a:r>
          </a:p>
          <a:p>
            <a:r>
              <a:rPr lang="en-AU" dirty="0"/>
              <a:t>K – Means clustering (</a:t>
            </a:r>
            <a:r>
              <a:rPr lang="en-AU" dirty="0" err="1"/>
              <a:t>sklearn</a:t>
            </a:r>
            <a:r>
              <a:rPr lang="en-AU" dirty="0"/>
              <a:t> package) to cluster suburbs into similar groups.</a:t>
            </a:r>
          </a:p>
        </p:txBody>
      </p:sp>
    </p:spTree>
    <p:extLst>
      <p:ext uri="{BB962C8B-B14F-4D97-AF65-F5344CB8AC3E}">
        <p14:creationId xmlns:p14="http://schemas.microsoft.com/office/powerpoint/2010/main" val="35714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DAA4-C9DA-4F62-987C-0F2CC1DC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76F8-463B-47E7-ACF2-36BB8B59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3598"/>
          </a:xfrm>
        </p:spPr>
        <p:txBody>
          <a:bodyPr/>
          <a:lstStyle/>
          <a:p>
            <a:r>
              <a:rPr lang="en-AU" dirty="0"/>
              <a:t>160 Suburbs</a:t>
            </a:r>
          </a:p>
          <a:p>
            <a:r>
              <a:rPr lang="en-AU" dirty="0"/>
              <a:t>517 Venues (119 unique </a:t>
            </a:r>
            <a:r>
              <a:rPr lang="en-AU" dirty="0" err="1"/>
              <a:t>catagories</a:t>
            </a:r>
            <a:r>
              <a:rPr lang="en-AU" dirty="0"/>
              <a:t>)</a:t>
            </a:r>
          </a:p>
          <a:p>
            <a:r>
              <a:rPr lang="en-AU" dirty="0"/>
              <a:t>Mooloolaba had greatest number of venues (29)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2E554-0A6C-437E-9CDA-50A8812FB6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357" y="3579223"/>
            <a:ext cx="7847693" cy="217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81DDA-6E53-43DA-A0DB-383E521451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94382" y="1889896"/>
            <a:ext cx="2352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140D-6AFB-4C8A-98B2-566AFDD3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513BC-8BE9-481A-9597-1030B94446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047" y="1933302"/>
            <a:ext cx="7031976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C115-8A4D-45C6-AA2E-D15C570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00F-3C10-4D28-8092-DDC18AF4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3 clusters used in K-means (k = 3)</a:t>
            </a:r>
          </a:p>
          <a:p>
            <a:r>
              <a:rPr lang="en-AU" dirty="0"/>
              <a:t>Cluster 0 (Red) mainly small coastal towns</a:t>
            </a:r>
          </a:p>
          <a:p>
            <a:r>
              <a:rPr lang="en-AU" dirty="0"/>
              <a:t>Cluster 2 (Green) – Larger towns with cafés and </a:t>
            </a:r>
            <a:r>
              <a:rPr lang="en-AU" dirty="0" err="1"/>
              <a:t>resterants</a:t>
            </a:r>
            <a:endParaRPr lang="en-AU" dirty="0"/>
          </a:p>
          <a:p>
            <a:r>
              <a:rPr lang="en-AU" dirty="0"/>
              <a:t>Cluster 1 (Purple) - Outliers</a:t>
            </a:r>
          </a:p>
        </p:txBody>
      </p:sp>
    </p:spTree>
    <p:extLst>
      <p:ext uri="{BB962C8B-B14F-4D97-AF65-F5344CB8AC3E}">
        <p14:creationId xmlns:p14="http://schemas.microsoft.com/office/powerpoint/2010/main" val="11416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7F00-1034-478A-B17E-A86B4067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8BEF-264B-4B3E-B318-B6EF5FE9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Costal Locations within Cluster 2 appeared to be the best suited for me to move to.</a:t>
            </a:r>
          </a:p>
        </p:txBody>
      </p:sp>
    </p:spTree>
    <p:extLst>
      <p:ext uri="{BB962C8B-B14F-4D97-AF65-F5344CB8AC3E}">
        <p14:creationId xmlns:p14="http://schemas.microsoft.com/office/powerpoint/2010/main" val="369837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238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Sunshine Coast Suburb Comparison</vt:lpstr>
      <vt:lpstr>Introduction:</vt:lpstr>
      <vt:lpstr>Data Used:</vt:lpstr>
      <vt:lpstr>Methodology</vt:lpstr>
      <vt:lpstr>Results</vt:lpstr>
      <vt:lpstr>Results: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Sunshine Coast Suburb Comparison</dc:title>
  <dc:creator>Shaun Young</dc:creator>
  <cp:lastModifiedBy>Shaun Young</cp:lastModifiedBy>
  <cp:revision>4</cp:revision>
  <dcterms:created xsi:type="dcterms:W3CDTF">2020-12-26T02:32:44Z</dcterms:created>
  <dcterms:modified xsi:type="dcterms:W3CDTF">2020-12-26T02:46:06Z</dcterms:modified>
</cp:coreProperties>
</file>