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859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468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6A09-2397-4F69-8D44-8DDDF468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70020-14AA-4EA1-8954-AE8C3082F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258D-90A2-4A6E-B8A3-1D31ED8F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CDB04-E223-4481-B510-6D86520D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527F-A69A-4837-A71B-982B2B69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C292-7F62-40A6-979D-80D21583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4C89F-E5D2-47FB-9699-1629D4A45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6644E-3DAE-497F-A781-4BA9B886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D7A3-0A57-4A67-9321-597C37C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DA77-C6FC-41D3-B771-30250680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C1878-A633-4F3C-8EA0-644D48556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261CF-222A-4151-BCDE-34F71C7E6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402E-D51B-4D32-A41A-405CD950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473F-5B67-48B7-A15E-AEE6FCCC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0F66-0748-40F2-A9E7-A261D59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5B73-C256-4932-9E8C-E58B17E9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3375-1E9D-4490-A48D-7471BDD7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AFD0-B960-4EC9-95DF-F37462A4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1178-A834-45D2-9FF7-CDF5CB4A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5FB5-8A24-4875-BD60-81810408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6A23-F78A-46BF-B361-2F7D8177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6E79-9573-439F-A0B1-FD42A251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CF1E-6BDF-42D0-98DE-39A0899D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4829-FDD7-44E8-B1A7-0761EB8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E788-C954-4458-8338-B04F9464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1A2-E04C-4F12-B401-7A105A1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24E-C5C1-4B68-9F08-44D3B3B8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B002B-F73C-4B0F-B5C9-BDB78C796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6E98-E9B2-4C93-9D7C-374FACB0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C8DA-2B6A-4EB4-92ED-C74E227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4E6F4-D000-43B9-AE8C-BAE77FDF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14ED-4E3F-4284-AD8D-175E39FE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C86B8-8004-4788-BF1C-337F5FB8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6FD6-81B9-44BE-BD72-C01902DD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7D212-9464-49D2-ABD9-6AC6602C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6A828-89C9-41AE-A430-A6ED5ED50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FB7F-457D-4F9C-AB2C-C9133CC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8ADAC-8912-4AF0-BB7F-8BC55EAD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B8F49-496F-469B-84A0-DCBD3BE3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AC5C-C47F-4412-925F-5DBDB04F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3112-1C0D-4253-8265-94AF154D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192C-6798-480A-B697-0E30BCEE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DAA8-E30E-4F9E-8599-4F91DDAC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C5182-0452-401A-96D3-080C8456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E5051-9C10-4F77-995D-638D958F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619F-6119-4CDD-9FC9-A36F12C9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7EFF-625D-4D44-BBDE-3CFF68E0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288C-3918-4FE2-BE1C-C44D5DBF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9F6D1-2CC3-49B7-9188-E218636C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7935-E1F5-42AF-877C-1E38F3A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D94B-B3B5-42C6-B908-A1D97A57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38D6-412A-4016-A48E-6746B668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F9DE-DB10-4474-BCF6-80C5E3E6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C75D9-E861-4AB9-B26B-CC7EDE219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B480-6F4A-49B8-84EA-DD29EF41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A606-D2F5-484F-BD44-EFE6C83F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BBE6-BA2F-41BE-BF8C-D54EF71E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03B81-B7E9-4CBC-8C73-BA6FF910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6A2CC-E4D7-451F-8338-D3F9CA94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64B7-FCA4-428D-827F-764BE638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457-1628-48CC-8A44-0AEF41E0A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9E37-36EE-4066-B2DD-13732C2F84B4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220F-3081-4DD8-959D-94C1CB7F9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A9B3-C533-437C-A70D-BDD273AA7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5BF6-03A2-4795-9036-2C14178F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C43B33-9CC0-4B2C-B0EE-6F5EF62B34CF}"/>
              </a:ext>
            </a:extLst>
          </p:cNvPr>
          <p:cNvSpPr/>
          <p:nvPr/>
        </p:nvSpPr>
        <p:spPr>
          <a:xfrm>
            <a:off x="224468" y="415062"/>
            <a:ext cx="5659255" cy="6378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2AD75-24A5-4E04-BBC4-C6118E4AAF30}"/>
              </a:ext>
            </a:extLst>
          </p:cNvPr>
          <p:cNvSpPr/>
          <p:nvPr/>
        </p:nvSpPr>
        <p:spPr>
          <a:xfrm>
            <a:off x="3054096" y="592953"/>
            <a:ext cx="2685692" cy="13087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2F530-191D-412F-BA87-F1238D244582}"/>
              </a:ext>
            </a:extLst>
          </p:cNvPr>
          <p:cNvSpPr/>
          <p:nvPr/>
        </p:nvSpPr>
        <p:spPr>
          <a:xfrm>
            <a:off x="7693268" y="397599"/>
            <a:ext cx="3225908" cy="1691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E8A20-A33A-492D-A3B5-2F261D6C90FE}"/>
              </a:ext>
            </a:extLst>
          </p:cNvPr>
          <p:cNvSpPr/>
          <p:nvPr/>
        </p:nvSpPr>
        <p:spPr>
          <a:xfrm>
            <a:off x="7326217" y="3054942"/>
            <a:ext cx="3855903" cy="2442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BFB5B-F50A-4D78-A6B4-F111672BB01F}"/>
              </a:ext>
            </a:extLst>
          </p:cNvPr>
          <p:cNvSpPr/>
          <p:nvPr/>
        </p:nvSpPr>
        <p:spPr>
          <a:xfrm>
            <a:off x="2640631" y="270873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5AE38-2653-4949-BFE7-1286886D67B4}"/>
              </a:ext>
            </a:extLst>
          </p:cNvPr>
          <p:cNvSpPr/>
          <p:nvPr/>
        </p:nvSpPr>
        <p:spPr>
          <a:xfrm>
            <a:off x="2637583" y="2989154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Error Codes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2309D-43B7-44B4-86BE-AC4B07477405}"/>
              </a:ext>
            </a:extLst>
          </p:cNvPr>
          <p:cNvSpPr/>
          <p:nvPr/>
        </p:nvSpPr>
        <p:spPr>
          <a:xfrm>
            <a:off x="2637583" y="327261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Handling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DD556-40F1-4ADA-A4F9-A08E96A20883}"/>
              </a:ext>
            </a:extLst>
          </p:cNvPr>
          <p:cNvSpPr/>
          <p:nvPr/>
        </p:nvSpPr>
        <p:spPr>
          <a:xfrm>
            <a:off x="2632662" y="3553032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Commonly used commands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AF6C62-6151-44EE-8804-6B075BDF950C}"/>
              </a:ext>
            </a:extLst>
          </p:cNvPr>
          <p:cNvSpPr/>
          <p:nvPr/>
        </p:nvSpPr>
        <p:spPr>
          <a:xfrm>
            <a:off x="2640631" y="383344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Watch Dog 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3BE23-4617-4217-B5B9-F7E1625F6483}"/>
              </a:ext>
            </a:extLst>
          </p:cNvPr>
          <p:cNvSpPr/>
          <p:nvPr/>
        </p:nvSpPr>
        <p:spPr>
          <a:xfrm>
            <a:off x="2637583" y="4113864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Timer/Tick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1E3E27-246A-4BDF-B35C-F09D87274BBA}"/>
              </a:ext>
            </a:extLst>
          </p:cNvPr>
          <p:cNvSpPr/>
          <p:nvPr/>
        </p:nvSpPr>
        <p:spPr>
          <a:xfrm>
            <a:off x="2637583" y="439732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 Blocking Debug 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3589DC-6018-48BC-9DC5-E24A8DA06681}"/>
              </a:ext>
            </a:extLst>
          </p:cNvPr>
          <p:cNvSpPr/>
          <p:nvPr/>
        </p:nvSpPr>
        <p:spPr>
          <a:xfrm>
            <a:off x="2632662" y="4677744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Simulator Support Framework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D571D-B702-4DB4-87D9-C229B85998BD}"/>
              </a:ext>
            </a:extLst>
          </p:cNvPr>
          <p:cNvSpPr/>
          <p:nvPr/>
        </p:nvSpPr>
        <p:spPr>
          <a:xfrm>
            <a:off x="2640631" y="5838548"/>
            <a:ext cx="2462784" cy="283464"/>
          </a:xfrm>
          <a:prstGeom prst="rect">
            <a:avLst/>
          </a:prstGeom>
          <a:solidFill>
            <a:srgbClr val="B4C7E7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BSP Shim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3520A-0CA1-440A-9F7E-C2E3F3B5866C}"/>
              </a:ext>
            </a:extLst>
          </p:cNvPr>
          <p:cNvSpPr/>
          <p:nvPr/>
        </p:nvSpPr>
        <p:spPr>
          <a:xfrm>
            <a:off x="799639" y="2135977"/>
            <a:ext cx="1828800" cy="3994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Specific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FBBB6-71A7-416B-A14D-37EA36A41E8D}"/>
              </a:ext>
            </a:extLst>
          </p:cNvPr>
          <p:cNvSpPr/>
          <p:nvPr/>
        </p:nvSpPr>
        <p:spPr>
          <a:xfrm>
            <a:off x="3151817" y="943733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Unit Test Framework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D59A24-F171-44FF-BBE3-24071A2EF2AE}"/>
              </a:ext>
            </a:extLst>
          </p:cNvPr>
          <p:cNvSpPr/>
          <p:nvPr/>
        </p:nvSpPr>
        <p:spPr>
          <a:xfrm>
            <a:off x="3151817" y="657221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Code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C17708-B0DF-4CB1-9ABE-3FBBDB849839}"/>
              </a:ext>
            </a:extLst>
          </p:cNvPr>
          <p:cNvSpPr/>
          <p:nvPr/>
        </p:nvSpPr>
        <p:spPr>
          <a:xfrm>
            <a:off x="3157561" y="1224149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Build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EDAA2-6294-4C2A-8724-02BAE5EFA8E7}"/>
              </a:ext>
            </a:extLst>
          </p:cNvPr>
          <p:cNvSpPr/>
          <p:nvPr/>
        </p:nvSpPr>
        <p:spPr>
          <a:xfrm>
            <a:off x="292842" y="634787"/>
            <a:ext cx="2615353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Directory Structure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11CC09-FB84-4BEE-BDEA-38C63029D454}"/>
              </a:ext>
            </a:extLst>
          </p:cNvPr>
          <p:cNvSpPr/>
          <p:nvPr/>
        </p:nvSpPr>
        <p:spPr>
          <a:xfrm>
            <a:off x="2637583" y="2422226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Bare Metal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3EEED-7AD5-4955-9434-73DDD118C8B1}"/>
              </a:ext>
            </a:extLst>
          </p:cNvPr>
          <p:cNvSpPr/>
          <p:nvPr/>
        </p:nvSpPr>
        <p:spPr>
          <a:xfrm>
            <a:off x="298938" y="910631"/>
            <a:ext cx="2615353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 Pattern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507395-DD52-441E-BDAD-48BF19A60263}"/>
              </a:ext>
            </a:extLst>
          </p:cNvPr>
          <p:cNvSpPr/>
          <p:nvPr/>
        </p:nvSpPr>
        <p:spPr>
          <a:xfrm>
            <a:off x="295890" y="1178157"/>
            <a:ext cx="2615353" cy="283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Specific Documentation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65AA16-8EAD-4FDC-BF33-270D3A2107E1}"/>
              </a:ext>
            </a:extLst>
          </p:cNvPr>
          <p:cNvSpPr/>
          <p:nvPr/>
        </p:nvSpPr>
        <p:spPr>
          <a:xfrm>
            <a:off x="2640116" y="213597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9D00D-5CF5-4472-9853-C3FF74D5E65C}"/>
              </a:ext>
            </a:extLst>
          </p:cNvPr>
          <p:cNvSpPr txBox="1"/>
          <p:nvPr/>
        </p:nvSpPr>
        <p:spPr>
          <a:xfrm>
            <a:off x="176269" y="121183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Embedded Software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94E43E-8429-4132-B5DA-3F8CD552A9DF}"/>
              </a:ext>
            </a:extLst>
          </p:cNvPr>
          <p:cNvSpPr/>
          <p:nvPr/>
        </p:nvSpPr>
        <p:spPr>
          <a:xfrm>
            <a:off x="7852345" y="4117879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Console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C5BC18-ED1C-48AB-99A4-06D1E7CC54E6}"/>
              </a:ext>
            </a:extLst>
          </p:cNvPr>
          <p:cNvSpPr/>
          <p:nvPr/>
        </p:nvSpPr>
        <p:spPr>
          <a:xfrm>
            <a:off x="7849297" y="4398295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Debug 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6C003-AD60-4D98-B625-30E2D21C9776}"/>
              </a:ext>
            </a:extLst>
          </p:cNvPr>
          <p:cNvSpPr/>
          <p:nvPr/>
        </p:nvSpPr>
        <p:spPr>
          <a:xfrm>
            <a:off x="7849297" y="3546379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Based Test Framework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BD087C-FA79-418F-BFBB-4A5274E0DDD0}"/>
              </a:ext>
            </a:extLst>
          </p:cNvPr>
          <p:cNvSpPr/>
          <p:nvPr/>
        </p:nvSpPr>
        <p:spPr>
          <a:xfrm>
            <a:off x="7848433" y="4970488"/>
            <a:ext cx="2956595" cy="283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Specific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1110D0-2C67-430D-A8C0-CE37FC48268D}"/>
              </a:ext>
            </a:extLst>
          </p:cNvPr>
          <p:cNvSpPr/>
          <p:nvPr/>
        </p:nvSpPr>
        <p:spPr>
          <a:xfrm>
            <a:off x="7852345" y="4679244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7330F-8597-4712-B955-4599E7D82265}"/>
              </a:ext>
            </a:extLst>
          </p:cNvPr>
          <p:cNvSpPr/>
          <p:nvPr/>
        </p:nvSpPr>
        <p:spPr>
          <a:xfrm>
            <a:off x="7849297" y="3831367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3EA9F5-13F7-474B-A856-D2839283CF98}"/>
              </a:ext>
            </a:extLst>
          </p:cNvPr>
          <p:cNvSpPr/>
          <p:nvPr/>
        </p:nvSpPr>
        <p:spPr>
          <a:xfrm>
            <a:off x="8085910" y="1079955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Results Repository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9BE92-29E0-438A-81FE-413AD5EA1ADE}"/>
              </a:ext>
            </a:extLst>
          </p:cNvPr>
          <p:cNvSpPr/>
          <p:nvPr/>
        </p:nvSpPr>
        <p:spPr>
          <a:xfrm>
            <a:off x="8091654" y="1360371"/>
            <a:ext cx="2462784" cy="283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Specific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79D3E9-D956-4C1B-AD90-74019B82FC9A}"/>
              </a:ext>
            </a:extLst>
          </p:cNvPr>
          <p:cNvSpPr/>
          <p:nvPr/>
        </p:nvSpPr>
        <p:spPr>
          <a:xfrm>
            <a:off x="8091654" y="508455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 Check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99C682-0B1F-45FC-8F76-204FD99647D0}"/>
              </a:ext>
            </a:extLst>
          </p:cNvPr>
          <p:cNvSpPr/>
          <p:nvPr/>
        </p:nvSpPr>
        <p:spPr>
          <a:xfrm>
            <a:off x="8088958" y="1640034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A05E3B-6B7A-4681-BBB2-39F96A0CF744}"/>
              </a:ext>
            </a:extLst>
          </p:cNvPr>
          <p:cNvSpPr/>
          <p:nvPr/>
        </p:nvSpPr>
        <p:spPr>
          <a:xfrm>
            <a:off x="8091654" y="793443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Overnight Test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D4E903-AC0B-4DD0-BE7F-14EE21F2F14C}"/>
              </a:ext>
            </a:extLst>
          </p:cNvPr>
          <p:cNvSpPr/>
          <p:nvPr/>
        </p:nvSpPr>
        <p:spPr>
          <a:xfrm>
            <a:off x="7848282" y="3268732"/>
            <a:ext cx="2956595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CIV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25784-7E46-475A-9C03-D4C4435DFF9C}"/>
              </a:ext>
            </a:extLst>
          </p:cNvPr>
          <p:cNvSpPr txBox="1"/>
          <p:nvPr/>
        </p:nvSpPr>
        <p:spPr>
          <a:xfrm>
            <a:off x="7154018" y="2741744"/>
            <a:ext cx="209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Test Utilities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97AE2D-0188-4DDB-8B49-AC6DF9B118A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739788" y="1243420"/>
            <a:ext cx="1953480" cy="3903"/>
          </a:xfrm>
          <a:prstGeom prst="straightConnector1">
            <a:avLst/>
          </a:prstGeom>
          <a:ln w="50800">
            <a:solidFill>
              <a:schemeClr val="tx2">
                <a:lumMod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171C-A44F-4CE7-929B-E2DF3243834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9306222" y="2089240"/>
            <a:ext cx="20358" cy="1179492"/>
          </a:xfrm>
          <a:prstGeom prst="straightConnector1">
            <a:avLst/>
          </a:prstGeom>
          <a:ln w="50800">
            <a:solidFill>
              <a:schemeClr val="tx2">
                <a:lumMod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3D5479-B9A9-4B96-8B6F-2CCFBF1FD088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5100367" y="4539060"/>
            <a:ext cx="2748930" cy="967"/>
          </a:xfrm>
          <a:prstGeom prst="straightConnector1">
            <a:avLst/>
          </a:prstGeom>
          <a:ln w="50800">
            <a:solidFill>
              <a:schemeClr val="tx2">
                <a:lumMod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8AF358-C76F-4EC2-BA2F-5964648FC318}"/>
              </a:ext>
            </a:extLst>
          </p:cNvPr>
          <p:cNvSpPr txBox="1"/>
          <p:nvPr/>
        </p:nvSpPr>
        <p:spPr>
          <a:xfrm>
            <a:off x="7618707" y="9585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9074DD-6DB9-4B24-BA03-75F9CC3A92BD}"/>
              </a:ext>
            </a:extLst>
          </p:cNvPr>
          <p:cNvSpPr/>
          <p:nvPr/>
        </p:nvSpPr>
        <p:spPr>
          <a:xfrm>
            <a:off x="8298248" y="5775276"/>
            <a:ext cx="681643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AC4CC-52F2-47CC-8A42-C6F071533785}"/>
              </a:ext>
            </a:extLst>
          </p:cNvPr>
          <p:cNvSpPr txBox="1"/>
          <p:nvPr/>
        </p:nvSpPr>
        <p:spPr>
          <a:xfrm>
            <a:off x="8967730" y="575175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= Code started from framework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7B3957-BD14-4133-829A-532000D684F5}"/>
              </a:ext>
            </a:extLst>
          </p:cNvPr>
          <p:cNvSpPr/>
          <p:nvPr/>
        </p:nvSpPr>
        <p:spPr>
          <a:xfrm>
            <a:off x="8307427" y="6114965"/>
            <a:ext cx="681643" cy="283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DE90F-2020-4A74-B9AE-D4AB599594DB}"/>
              </a:ext>
            </a:extLst>
          </p:cNvPr>
          <p:cNvSpPr txBox="1"/>
          <p:nvPr/>
        </p:nvSpPr>
        <p:spPr>
          <a:xfrm>
            <a:off x="8987926" y="6091442"/>
            <a:ext cx="2179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= BSP Autogenerated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2D1335-7832-4E10-8E90-49E50E7E60F5}"/>
              </a:ext>
            </a:extLst>
          </p:cNvPr>
          <p:cNvSpPr/>
          <p:nvPr/>
        </p:nvSpPr>
        <p:spPr>
          <a:xfrm>
            <a:off x="8318831" y="6509736"/>
            <a:ext cx="681643" cy="283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35499A-5CE4-4D88-B006-5E7CED2D73EB}"/>
              </a:ext>
            </a:extLst>
          </p:cNvPr>
          <p:cNvSpPr txBox="1"/>
          <p:nvPr/>
        </p:nvSpPr>
        <p:spPr>
          <a:xfrm>
            <a:off x="9008122" y="6486213"/>
            <a:ext cx="1867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= Project Specific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6015DF-EF1D-43FA-B15B-80277C640851}"/>
              </a:ext>
            </a:extLst>
          </p:cNvPr>
          <p:cNvSpPr/>
          <p:nvPr/>
        </p:nvSpPr>
        <p:spPr>
          <a:xfrm>
            <a:off x="3151705" y="149964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Doxygen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FF54DC-6632-44DC-AFC9-3A4302D1B28D}"/>
              </a:ext>
            </a:extLst>
          </p:cNvPr>
          <p:cNvSpPr/>
          <p:nvPr/>
        </p:nvSpPr>
        <p:spPr>
          <a:xfrm>
            <a:off x="2635593" y="497152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Persistent Storage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D9CD3C-D595-4243-9C49-E91D19CC0BAB}"/>
              </a:ext>
            </a:extLst>
          </p:cNvPr>
          <p:cNvSpPr/>
          <p:nvPr/>
        </p:nvSpPr>
        <p:spPr>
          <a:xfrm>
            <a:off x="2638524" y="5255814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459721-2BE2-43F9-992D-F4406592CF88}"/>
              </a:ext>
            </a:extLst>
          </p:cNvPr>
          <p:cNvSpPr/>
          <p:nvPr/>
        </p:nvSpPr>
        <p:spPr>
          <a:xfrm>
            <a:off x="2629084" y="5545778"/>
            <a:ext cx="2462784" cy="283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FW Update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EA495-1C2A-4ACC-84E1-96B14D622541}"/>
              </a:ext>
            </a:extLst>
          </p:cNvPr>
          <p:cNvSpPr/>
          <p:nvPr/>
        </p:nvSpPr>
        <p:spPr>
          <a:xfrm>
            <a:off x="799639" y="6130105"/>
            <a:ext cx="4300728" cy="539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BSP</a:t>
            </a:r>
          </a:p>
        </p:txBody>
      </p:sp>
    </p:spTree>
    <p:extLst>
      <p:ext uri="{BB962C8B-B14F-4D97-AF65-F5344CB8AC3E}">
        <p14:creationId xmlns:p14="http://schemas.microsoft.com/office/powerpoint/2010/main" val="101175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Slattery</dc:creator>
  <cp:lastModifiedBy>John Slattery</cp:lastModifiedBy>
  <cp:revision>13</cp:revision>
  <dcterms:created xsi:type="dcterms:W3CDTF">2021-06-22T15:24:22Z</dcterms:created>
  <dcterms:modified xsi:type="dcterms:W3CDTF">2021-07-02T17:10:27Z</dcterms:modified>
</cp:coreProperties>
</file>