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A299C-A7C4-4D4B-A338-BE352C2644C4}" v="2" dt="2021-09-07T13:13:1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5a36ad25-dbe3-4377-99c0-189c0b5941aa" providerId="ADAL" clId="{BDCA299C-A7C4-4D4B-A338-BE352C2644C4}"/>
    <pc:docChg chg="custSel delSld modSld">
      <pc:chgData name="TONY WIJAYA" userId="5a36ad25-dbe3-4377-99c0-189c0b5941aa" providerId="ADAL" clId="{BDCA299C-A7C4-4D4B-A338-BE352C2644C4}" dt="2021-09-07T13:14:50.986" v="25" actId="47"/>
      <pc:docMkLst>
        <pc:docMk/>
      </pc:docMkLst>
      <pc:sldChg chg="del">
        <pc:chgData name="TONY WIJAYA" userId="5a36ad25-dbe3-4377-99c0-189c0b5941aa" providerId="ADAL" clId="{BDCA299C-A7C4-4D4B-A338-BE352C2644C4}" dt="2021-09-07T13:14:50.986" v="25" actId="47"/>
        <pc:sldMkLst>
          <pc:docMk/>
          <pc:sldMk cId="4209322005" sldId="259"/>
        </pc:sldMkLst>
      </pc:sldChg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  <pc:sldChg chg="del">
        <pc:chgData name="TONY WIJAYA" userId="5a36ad25-dbe3-4377-99c0-189c0b5941aa" providerId="ADAL" clId="{BDCA299C-A7C4-4D4B-A338-BE352C2644C4}" dt="2021-09-07T13:14:11.579" v="18" actId="47"/>
        <pc:sldMkLst>
          <pc:docMk/>
          <pc:sldMk cId="482519279" sldId="281"/>
        </pc:sldMkLst>
      </pc:sldChg>
      <pc:sldChg chg="del">
        <pc:chgData name="TONY WIJAYA" userId="5a36ad25-dbe3-4377-99c0-189c0b5941aa" providerId="ADAL" clId="{BDCA299C-A7C4-4D4B-A338-BE352C2644C4}" dt="2021-09-07T13:14:13.968" v="19" actId="47"/>
        <pc:sldMkLst>
          <pc:docMk/>
          <pc:sldMk cId="2210044111" sldId="282"/>
        </pc:sldMkLst>
      </pc:sldChg>
      <pc:sldChg chg="del">
        <pc:chgData name="TONY WIJAYA" userId="5a36ad25-dbe3-4377-99c0-189c0b5941aa" providerId="ADAL" clId="{BDCA299C-A7C4-4D4B-A338-BE352C2644C4}" dt="2021-09-07T13:14:15.135" v="20" actId="47"/>
        <pc:sldMkLst>
          <pc:docMk/>
          <pc:sldMk cId="649591066" sldId="283"/>
        </pc:sldMkLst>
      </pc:sldChg>
      <pc:sldChg chg="del">
        <pc:chgData name="TONY WIJAYA" userId="5a36ad25-dbe3-4377-99c0-189c0b5941aa" providerId="ADAL" clId="{BDCA299C-A7C4-4D4B-A338-BE352C2644C4}" dt="2021-09-07T13:14:15.852" v="21" actId="47"/>
        <pc:sldMkLst>
          <pc:docMk/>
          <pc:sldMk cId="2685969279" sldId="284"/>
        </pc:sldMkLst>
      </pc:sldChg>
      <pc:sldChg chg="del">
        <pc:chgData name="TONY WIJAYA" userId="5a36ad25-dbe3-4377-99c0-189c0b5941aa" providerId="ADAL" clId="{BDCA299C-A7C4-4D4B-A338-BE352C2644C4}" dt="2021-09-07T13:14:16.632" v="22" actId="47"/>
        <pc:sldMkLst>
          <pc:docMk/>
          <pc:sldMk cId="3640222188" sldId="285"/>
        </pc:sldMkLst>
      </pc:sldChg>
      <pc:sldChg chg="del">
        <pc:chgData name="TONY WIJAYA" userId="5a36ad25-dbe3-4377-99c0-189c0b5941aa" providerId="ADAL" clId="{BDCA299C-A7C4-4D4B-A338-BE352C2644C4}" dt="2021-09-07T13:14:17.353" v="23" actId="47"/>
        <pc:sldMkLst>
          <pc:docMk/>
          <pc:sldMk cId="2318654219" sldId="286"/>
        </pc:sldMkLst>
      </pc:sldChg>
      <pc:sldChg chg="del">
        <pc:chgData name="TONY WIJAYA" userId="5a36ad25-dbe3-4377-99c0-189c0b5941aa" providerId="ADAL" clId="{BDCA299C-A7C4-4D4B-A338-BE352C2644C4}" dt="2021-09-07T13:14:18.256" v="24" actId="47"/>
        <pc:sldMkLst>
          <pc:docMk/>
          <pc:sldMk cId="3178954914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download/" TargetMode="External"/><Relationship Id="rId4" Type="http://schemas.openxmlformats.org/officeDocument/2006/relationships/hyperlink" Target="https://desktop.github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Pemrograman web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1 - </a:t>
            </a:r>
            <a:r>
              <a:rPr lang="en-US" dirty="0" err="1">
                <a:solidFill>
                  <a:srgbClr val="7CEBFF"/>
                </a:solidFill>
              </a:rPr>
              <a:t>pengantar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1056-EF11-47DC-B80F-B9D65D40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vs back-end vs Front-end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5F20-B697-44F2-B722-EC9F3CA7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Full-stack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kesuluruhan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/ layer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basis data, back-end </a:t>
            </a:r>
            <a:r>
              <a:rPr lang="en-US" dirty="0" err="1"/>
              <a:t>hingga</a:t>
            </a:r>
            <a:r>
              <a:rPr lang="en-US" dirty="0"/>
              <a:t> front-end</a:t>
            </a:r>
          </a:p>
          <a:p>
            <a:r>
              <a:rPr lang="en-US" dirty="0"/>
              <a:t>Back-end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server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basis data dan web API</a:t>
            </a:r>
          </a:p>
          <a:p>
            <a:r>
              <a:rPr lang="en-US" dirty="0">
                <a:sym typeface="Wingdings" panose="05000000000000000000" pitchFamily="2" charset="2"/>
              </a:rPr>
              <a:t>Front-end </a:t>
            </a:r>
            <a:r>
              <a:rPr lang="en-US" dirty="0" err="1">
                <a:sym typeface="Wingdings" panose="05000000000000000000" pitchFamily="2" charset="2"/>
              </a:rPr>
              <a:t>berarti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sisi</a:t>
            </a:r>
            <a:r>
              <a:rPr lang="en-US" dirty="0">
                <a:sym typeface="Wingdings" panose="05000000000000000000" pitchFamily="2" charset="2"/>
              </a:rPr>
              <a:t> client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aplikasi</a:t>
            </a:r>
            <a:r>
              <a:rPr lang="en-US" dirty="0">
                <a:sym typeface="Wingdings" panose="05000000000000000000" pitchFamily="2" charset="2"/>
              </a:rPr>
              <a:t>  browser / </a:t>
            </a:r>
            <a:r>
              <a:rPr lang="en-US" dirty="0" err="1">
                <a:sym typeface="Wingdings" panose="05000000000000000000" pitchFamily="2" charset="2"/>
              </a:rPr>
              <a:t>aplikasi</a:t>
            </a:r>
            <a:r>
              <a:rPr lang="en-US" dirty="0">
                <a:sym typeface="Wingdings" panose="05000000000000000000" pitchFamily="2" charset="2"/>
              </a:rPr>
              <a:t> desktop / </a:t>
            </a:r>
            <a:r>
              <a:rPr lang="en-US" dirty="0" err="1">
                <a:sym typeface="Wingdings" panose="05000000000000000000" pitchFamily="2" charset="2"/>
              </a:rPr>
              <a:t>aplikasi</a:t>
            </a:r>
            <a:r>
              <a:rPr lang="en-US" dirty="0">
                <a:sym typeface="Wingdings" panose="05000000000000000000" pitchFamily="2" charset="2"/>
              </a:rPr>
              <a:t> mobile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0664B-B3B4-413F-A14C-43EE82B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5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D34F-57B6-4DBD-9002-1875D6C8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Jadi,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7B59-4414-4EEA-85F8-69DDD2B1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Pemrograman Web Mobile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Front-End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US" dirty="0"/>
              <a:t>Tidak </a:t>
            </a:r>
            <a:r>
              <a:rPr lang="en-US" dirty="0" err="1"/>
              <a:t>membahas</a:t>
            </a:r>
            <a:r>
              <a:rPr lang="en-US" dirty="0"/>
              <a:t> basis data</a:t>
            </a:r>
          </a:p>
          <a:p>
            <a:r>
              <a:rPr lang="en-US" dirty="0"/>
              <a:t>Tidak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u="sng" dirty="0" err="1"/>
              <a:t>membuat</a:t>
            </a:r>
            <a:r>
              <a:rPr lang="en-US" dirty="0"/>
              <a:t> web API,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u="sng" dirty="0" err="1"/>
              <a:t>menggunakan</a:t>
            </a:r>
            <a:r>
              <a:rPr lang="en-US" dirty="0"/>
              <a:t> web API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FAA13-42FA-400A-8CA9-3EFA7DDA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986-9B44-4D12-92B4-56D5142F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minimal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66CA-384C-4918-A820-564DB1B0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PC / laptop</a:t>
            </a:r>
          </a:p>
          <a:p>
            <a:r>
              <a:rPr lang="en-US" dirty="0"/>
              <a:t>Processor minimal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2000</a:t>
            </a:r>
          </a:p>
          <a:p>
            <a:r>
              <a:rPr lang="en-US" dirty="0"/>
              <a:t>RAM 2 GB</a:t>
            </a:r>
          </a:p>
          <a:p>
            <a:r>
              <a:rPr lang="en-US" dirty="0"/>
              <a:t>HDD 120 GB</a:t>
            </a:r>
          </a:p>
          <a:p>
            <a:r>
              <a:rPr lang="en-US" dirty="0"/>
              <a:t>Modem / </a:t>
            </a:r>
            <a:r>
              <a:rPr lang="en-US" dirty="0" err="1"/>
              <a:t>WiFi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B14DD-7350-412C-A7D9-329E1AD2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4345-5371-48F4-9501-466D8CCF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minimal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2427-F83D-4061-8546-2097A786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Windows: 7 / 8 / 8.1 / 10 / 11</a:t>
            </a:r>
          </a:p>
          <a:p>
            <a:pPr lvl="1"/>
            <a:r>
              <a:rPr lang="en-US" dirty="0"/>
              <a:t>Mac</a:t>
            </a:r>
          </a:p>
          <a:p>
            <a:pPr lvl="1"/>
            <a:r>
              <a:rPr lang="en-US" dirty="0"/>
              <a:t>Linux: Distro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GUI</a:t>
            </a:r>
          </a:p>
          <a:p>
            <a:r>
              <a:rPr lang="en-US" dirty="0"/>
              <a:t>Visual Studio Code (</a:t>
            </a:r>
            <a:r>
              <a:rPr lang="en-US" dirty="0">
                <a:hlinkClick r:id="rId2"/>
              </a:rPr>
              <a:t>https://code.visualstudio.com/download</a:t>
            </a:r>
            <a:r>
              <a:rPr lang="en-US" dirty="0"/>
              <a:t>)</a:t>
            </a:r>
          </a:p>
          <a:p>
            <a:r>
              <a:rPr lang="en-US" dirty="0"/>
              <a:t>Git (</a:t>
            </a:r>
            <a:r>
              <a:rPr lang="en-US" dirty="0">
                <a:hlinkClick r:id="rId3"/>
              </a:rPr>
              <a:t>https://git-scm.com/downloads</a:t>
            </a:r>
            <a:r>
              <a:rPr lang="en-US" dirty="0"/>
              <a:t>)</a:t>
            </a:r>
          </a:p>
          <a:p>
            <a:r>
              <a:rPr lang="en-US" dirty="0"/>
              <a:t>GitHub for Desktop (</a:t>
            </a:r>
            <a:r>
              <a:rPr lang="en-US" dirty="0">
                <a:hlinkClick r:id="rId4"/>
              </a:rPr>
              <a:t>https://desktop.github.com/</a:t>
            </a:r>
            <a:r>
              <a:rPr lang="en-US" dirty="0"/>
              <a:t>)</a:t>
            </a:r>
          </a:p>
          <a:p>
            <a:r>
              <a:rPr lang="en-US" dirty="0"/>
              <a:t>NodeJS (</a:t>
            </a:r>
            <a:r>
              <a:rPr lang="en-US" dirty="0">
                <a:hlinkClick r:id="rId5"/>
              </a:rPr>
              <a:t>https://nodejs.org/en/download/</a:t>
            </a:r>
            <a:r>
              <a:rPr lang="en-US" dirty="0"/>
              <a:t>)</a:t>
            </a:r>
          </a:p>
          <a:p>
            <a:r>
              <a:rPr lang="en-US" dirty="0" err="1"/>
              <a:t>Peramban</a:t>
            </a:r>
            <a:r>
              <a:rPr lang="en-US" dirty="0"/>
              <a:t> Modern (Google Chrome, Microsoft Edge, Mozilla Firefox, Safari, Opera,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CAF6B-E6FD-451B-9CF9-C9CABA5E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3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2654-3B0D-4643-9E05-7E4009B7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4495-DDA0-4FD0-A421-7EA61833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Dibuat</a:t>
            </a:r>
            <a:r>
              <a:rPr lang="en-US" dirty="0"/>
              <a:t> oleh Google dan </a:t>
            </a:r>
            <a:r>
              <a:rPr lang="en-US" dirty="0" err="1"/>
              <a:t>beberapa</a:t>
            </a:r>
            <a:r>
              <a:rPr lang="en-US" dirty="0"/>
              <a:t> contributor open-source pada </a:t>
            </a:r>
            <a:r>
              <a:rPr lang="en-US" dirty="0" err="1"/>
              <a:t>tahun</a:t>
            </a:r>
            <a:r>
              <a:rPr lang="en-US" dirty="0"/>
              <a:t> 2009</a:t>
            </a:r>
          </a:p>
          <a:p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HTML dalam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data-binding dan template HTML</a:t>
            </a:r>
          </a:p>
          <a:p>
            <a:r>
              <a:rPr lang="en-US" dirty="0"/>
              <a:t>Developer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property pada controller, Angular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DOM pada HTML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45F33-9DCF-4AA9-88E6-89C3F6B4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2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5284-8982-41F2-8C2B-8C6FB453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2D96-ECEF-4ACB-869C-7184CA15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Dirilis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2014 dan </a:t>
            </a:r>
            <a:r>
              <a:rPr lang="en-US" u="sng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update </a:t>
            </a:r>
            <a:r>
              <a:rPr lang="en-US" dirty="0" err="1"/>
              <a:t>dari</a:t>
            </a:r>
            <a:r>
              <a:rPr lang="en-US" dirty="0"/>
              <a:t> AngularJS</a:t>
            </a:r>
          </a:p>
          <a:p>
            <a:r>
              <a:rPr lang="en-US" u="sng" dirty="0" err="1"/>
              <a:t>Sepenuhnya</a:t>
            </a:r>
            <a:r>
              <a:rPr lang="en-US" u="sng" dirty="0"/>
              <a:t> </a:t>
            </a:r>
            <a:r>
              <a:rPr lang="en-US" u="sng" dirty="0" err="1"/>
              <a:t>ditulis</a:t>
            </a:r>
            <a:r>
              <a:rPr lang="en-US" u="sng" dirty="0"/>
              <a:t> </a:t>
            </a:r>
            <a:r>
              <a:rPr lang="en-US" u="sng" dirty="0" err="1"/>
              <a:t>ulang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component</a:t>
            </a:r>
          </a:p>
          <a:p>
            <a:r>
              <a:rPr lang="en-US" dirty="0"/>
              <a:t>Tidak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berkonflik</a:t>
            </a:r>
            <a:r>
              <a:rPr lang="en-US" dirty="0"/>
              <a:t> dengan library JavaScript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 err="1"/>
              <a:t>Dibuat</a:t>
            </a:r>
            <a:r>
              <a:rPr lang="en-US" dirty="0"/>
              <a:t> untuk </a:t>
            </a:r>
            <a:r>
              <a:rPr lang="en-US" dirty="0" err="1"/>
              <a:t>peramban</a:t>
            </a:r>
            <a:r>
              <a:rPr lang="en-US" dirty="0"/>
              <a:t> modern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/ situs web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C51D5-DCC7-435C-A33A-32F52DB9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1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72DC-56CA-4ECD-A81F-182E1F96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baru angular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483E-3563-4F6D-997E-0193C9A1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EcmaScript</a:t>
            </a:r>
            <a:endParaRPr lang="en-US" dirty="0"/>
          </a:p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TypeScript = JavaScript + C#</a:t>
            </a:r>
          </a:p>
          <a:p>
            <a:r>
              <a:rPr lang="en-US" dirty="0"/>
              <a:t>Dependency Injection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87F7D-D038-4F36-9BF5-89BC5CA3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B7EA-D0EC-425F-8414-F5B7710A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Versi</a:t>
            </a:r>
            <a:r>
              <a:rPr lang="en-US" dirty="0"/>
              <a:t>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9D6C-5ECC-4525-ACD8-5DA7E1C2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12</a:t>
            </a:r>
          </a:p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6 </a:t>
            </a:r>
            <a:r>
              <a:rPr lang="en-US" dirty="0" err="1"/>
              <a:t>bulan</a:t>
            </a:r>
            <a:endParaRPr lang="en-US" dirty="0"/>
          </a:p>
          <a:p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kompatibel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u="sng" dirty="0" err="1"/>
              <a:t>disarankan</a:t>
            </a:r>
            <a:r>
              <a:rPr lang="en-US" dirty="0"/>
              <a:t> upgrade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A2B71-474D-43F3-9641-F7E4A78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7F45-54A9-4519-B430-E3757911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6124-47F7-404E-A81E-A58BBA59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Inti </a:t>
            </a:r>
            <a:r>
              <a:rPr lang="en-US" dirty="0" err="1"/>
              <a:t>dari</a:t>
            </a:r>
            <a:r>
              <a:rPr lang="en-US" dirty="0"/>
              <a:t> Angular </a:t>
            </a:r>
            <a:r>
              <a:rPr lang="en-US" dirty="0" err="1"/>
              <a:t>adalah</a:t>
            </a:r>
            <a:r>
              <a:rPr lang="en-US" dirty="0"/>
              <a:t> web component</a:t>
            </a:r>
          </a:p>
          <a:p>
            <a:r>
              <a:rPr lang="en-US" dirty="0" err="1"/>
              <a:t>Tanpa</a:t>
            </a:r>
            <a:r>
              <a:rPr lang="en-US" dirty="0"/>
              <a:t> web component:</a:t>
            </a:r>
          </a:p>
          <a:p>
            <a:pPr lvl="1"/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JavaScript dan CSS</a:t>
            </a:r>
          </a:p>
          <a:p>
            <a:pPr lvl="1"/>
            <a:r>
              <a:rPr lang="en-US" dirty="0" err="1"/>
              <a:t>Terkadang</a:t>
            </a:r>
            <a:r>
              <a:rPr lang="en-US" dirty="0"/>
              <a:t> library JavaScript dan CSS </a:t>
            </a:r>
            <a:r>
              <a:rPr lang="en-US" dirty="0" err="1"/>
              <a:t>mengacaukan</a:t>
            </a:r>
            <a:r>
              <a:rPr lang="en-US" dirty="0"/>
              <a:t> HTML </a:t>
            </a:r>
            <a:r>
              <a:rPr lang="en-US" dirty="0" err="1"/>
              <a:t>kita</a:t>
            </a:r>
            <a:endParaRPr lang="en-US" dirty="0"/>
          </a:p>
          <a:p>
            <a:pPr lvl="1"/>
            <a:r>
              <a:rPr lang="en-US" dirty="0"/>
              <a:t>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berhati-hati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mengkombinasikan</a:t>
            </a:r>
            <a:r>
              <a:rPr lang="en-US" dirty="0"/>
              <a:t> library JavaScript dan CSS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web component:</a:t>
            </a:r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HTML yang </a:t>
            </a:r>
            <a:r>
              <a:rPr lang="en-US" dirty="0" err="1"/>
              <a:t>terlindung</a:t>
            </a:r>
            <a:r>
              <a:rPr lang="en-US" dirty="0"/>
              <a:t> / </a:t>
            </a:r>
            <a:r>
              <a:rPr lang="en-US" dirty="0" err="1"/>
              <a:t>terlingkupi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“</a:t>
            </a:r>
            <a:r>
              <a:rPr lang="en-US" dirty="0" err="1"/>
              <a:t>aman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library JavaScript / CSS lain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7D26D-DC86-4771-9968-A8288F88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1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1742-44D0-40D7-91E9-706268B0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&amp; shadow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AD90-20CD-4681-A424-C238AE07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Document Object Model (DOM)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ketik</a:t>
            </a:r>
            <a:endParaRPr lang="en-US" dirty="0"/>
          </a:p>
          <a:p>
            <a:r>
              <a:rPr lang="en-US" dirty="0"/>
              <a:t>JavaScript dan CSS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DOM</a:t>
            </a:r>
          </a:p>
          <a:p>
            <a:r>
              <a:rPr lang="en-US" dirty="0"/>
              <a:t>Shadow DOM </a:t>
            </a:r>
            <a:r>
              <a:rPr lang="en-US" dirty="0" err="1"/>
              <a:t>merupakan</a:t>
            </a:r>
            <a:r>
              <a:rPr lang="en-US" dirty="0"/>
              <a:t> DOM yang </a:t>
            </a:r>
            <a:r>
              <a:rPr lang="en-US" dirty="0" err="1"/>
              <a:t>diduplikasi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DOM </a:t>
            </a:r>
            <a:r>
              <a:rPr lang="en-US" dirty="0" err="1"/>
              <a:t>aslinya</a:t>
            </a:r>
            <a:endParaRPr lang="en-US" dirty="0"/>
          </a:p>
          <a:p>
            <a:r>
              <a:rPr lang="en-US" dirty="0"/>
              <a:t>Shadow DOM </a:t>
            </a:r>
            <a:r>
              <a:rPr lang="en-US" dirty="0" err="1"/>
              <a:t>terlindungi</a:t>
            </a:r>
            <a:r>
              <a:rPr lang="en-US" dirty="0"/>
              <a:t> / </a:t>
            </a:r>
            <a:r>
              <a:rPr lang="en-US" dirty="0" err="1"/>
              <a:t>terlingkupi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</a:t>
            </a:r>
            <a:r>
              <a:rPr lang="en-US" dirty="0" err="1"/>
              <a:t>komponen</a:t>
            </a:r>
            <a:r>
              <a:rPr lang="en-US" dirty="0"/>
              <a:t> / JavaScript / CSS </a:t>
            </a:r>
            <a:r>
              <a:rPr lang="en-US" dirty="0" err="1"/>
              <a:t>lainnya</a:t>
            </a:r>
            <a:endParaRPr lang="en-US" dirty="0"/>
          </a:p>
          <a:p>
            <a:r>
              <a:rPr lang="en-US" dirty="0"/>
              <a:t>Shadow DOM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DOM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JavaScript dan CSS,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coding </a:t>
            </a:r>
            <a:r>
              <a:rPr lang="en-US" dirty="0" err="1"/>
              <a:t>tanpa</a:t>
            </a:r>
            <a:r>
              <a:rPr lang="en-US" dirty="0"/>
              <a:t> web component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u="sng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Angular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E2EBB-94C3-47C3-847D-60E5D67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0C20-FCE2-4627-B65B-D710A4F4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 vs Mobile first design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CABE-F0EC-4359-838C-F13BF270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Responsive = Desktop-First</a:t>
            </a:r>
          </a:p>
          <a:p>
            <a:r>
              <a:rPr lang="en-US" dirty="0"/>
              <a:t>Mobile-First = Progressive Enhancement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465F-EA4B-405A-A7FA-3ACBFC4B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5" name="Picture 4" descr="La conception de sites web en mode mobile-first, ou inverser l’approche de programmation!">
            <a:extLst>
              <a:ext uri="{FF2B5EF4-FFF2-40B4-BE49-F238E27FC236}">
                <a16:creationId xmlns:a16="http://schemas.microsoft.com/office/drawing/2014/main" id="{7E21A085-95B7-4FBC-ACAA-D648B3BBD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80496"/>
            <a:ext cx="546481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8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6DDCF-8B03-436F-B94D-B667E942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DB10-68B6-49A1-B035-4E4C4FB6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mana yang </a:t>
            </a:r>
            <a:r>
              <a:rPr lang="en-US" dirty="0" err="1"/>
              <a:t>menang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9542-18B4-4597-8B6D-DA5EA82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A5B21-3DFC-48DE-A68F-97B4F317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2052" name="Picture 4" descr="desktop vs mobile users">
            <a:extLst>
              <a:ext uri="{FF2B5EF4-FFF2-40B4-BE49-F238E27FC236}">
                <a16:creationId xmlns:a16="http://schemas.microsoft.com/office/drawing/2014/main" id="{3D0C6F64-5836-417C-B189-C8C1C09C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55" y="1836315"/>
            <a:ext cx="8286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6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B89-8DDD-425F-8F13-EAE45265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mobile-first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9274-A9B8-4957-A747-78F23A11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konten</a:t>
            </a:r>
            <a:r>
              <a:rPr lang="en-US" dirty="0"/>
              <a:t> (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)</a:t>
            </a:r>
          </a:p>
          <a:p>
            <a:r>
              <a:rPr lang="en-US" dirty="0" err="1"/>
              <a:t>Dahulukan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untuk smartphone</a:t>
            </a:r>
          </a:p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pada </a:t>
            </a:r>
            <a:r>
              <a:rPr lang="en-US" dirty="0" err="1"/>
              <a:t>desain</a:t>
            </a:r>
            <a:r>
              <a:rPr lang="en-US" dirty="0"/>
              <a:t> desktop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7F5B-C858-4664-A610-A9B4D6C7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D304-7BAC-48B9-8960-3DF4A80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Pemrograman mobile web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B170-6738-41F0-90F0-F06E2A3A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web dengan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mobile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front-end</a:t>
            </a:r>
          </a:p>
          <a:p>
            <a:r>
              <a:rPr lang="en-US" dirty="0" err="1"/>
              <a:t>Koneksi</a:t>
            </a:r>
            <a:r>
              <a:rPr lang="en-US" dirty="0"/>
              <a:t> ke web API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endParaRPr lang="en-US" dirty="0"/>
          </a:p>
          <a:p>
            <a:r>
              <a:rPr lang="en-US" dirty="0" err="1"/>
              <a:t>Aktifkan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Progressive Web Application (PWA)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D2AAF-5FF9-43FB-8D83-93D4A20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4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41C8-6AA6-4092-AB12-DE3018B3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Berorientasi</a:t>
            </a:r>
            <a:r>
              <a:rPr lang="en-US" dirty="0"/>
              <a:t> pada mobile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8293-A7AF-4029-871E-EC96A1A1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58" y="2180496"/>
            <a:ext cx="6687474" cy="3678303"/>
          </a:xfrm>
        </p:spPr>
        <p:txBody>
          <a:bodyPr anchor="t"/>
          <a:lstStyle/>
          <a:p>
            <a:r>
              <a:rPr lang="en-US" dirty="0" err="1"/>
              <a:t>Gunakan</a:t>
            </a:r>
            <a:r>
              <a:rPr lang="en-US" dirty="0"/>
              <a:t> Developer Tools pada </a:t>
            </a:r>
            <a:r>
              <a:rPr lang="en-US" dirty="0" err="1"/>
              <a:t>peramban</a:t>
            </a:r>
            <a:r>
              <a:rPr lang="en-US" dirty="0"/>
              <a:t> untuk </a:t>
            </a:r>
            <a:r>
              <a:rPr lang="en-US" dirty="0" err="1"/>
              <a:t>mengaktifkan</a:t>
            </a:r>
            <a:r>
              <a:rPr lang="en-US" dirty="0"/>
              <a:t> tampilan mobile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C57B2-1519-4D7B-9E5E-E0DAFF79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955A576-D04F-4CD0-9E49-81E744B8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76" y="2180496"/>
            <a:ext cx="4483967" cy="419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38C9-9135-4DE3-A6BD-AD21B53F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Fokus</a:t>
            </a:r>
            <a:r>
              <a:rPr lang="en-US" dirty="0"/>
              <a:t> pada front-end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E8DB-F46F-401E-AF53-AE9E3392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script </a:t>
            </a:r>
            <a:r>
              <a:rPr lang="en-US" dirty="0" err="1"/>
              <a:t>sisi</a:t>
            </a:r>
            <a:r>
              <a:rPr lang="en-US" dirty="0"/>
              <a:t> server </a:t>
            </a:r>
            <a:r>
              <a:rPr lang="en-US" dirty="0" err="1"/>
              <a:t>seperti</a:t>
            </a:r>
            <a:r>
              <a:rPr lang="en-US" dirty="0"/>
              <a:t> PHP, JSP </a:t>
            </a:r>
            <a:r>
              <a:rPr lang="en-US" dirty="0" err="1"/>
              <a:t>atau</a:t>
            </a:r>
            <a:r>
              <a:rPr lang="en-US" dirty="0"/>
              <a:t> ASP.NET</a:t>
            </a:r>
          </a:p>
          <a:p>
            <a:r>
              <a:rPr lang="en-US" dirty="0" err="1"/>
              <a:t>Menggunakan</a:t>
            </a:r>
            <a:r>
              <a:rPr lang="en-US" dirty="0"/>
              <a:t> framework Angular</a:t>
            </a:r>
          </a:p>
          <a:p>
            <a:r>
              <a:rPr lang="en-US" dirty="0" err="1"/>
              <a:t>Menggunakan</a:t>
            </a:r>
            <a:r>
              <a:rPr lang="en-US" dirty="0"/>
              <a:t> theme (</a:t>
            </a:r>
            <a:r>
              <a:rPr lang="en-US" dirty="0" err="1"/>
              <a:t>lengkap</a:t>
            </a:r>
            <a:r>
              <a:rPr lang="en-US" dirty="0"/>
              <a:t> dengan Bootstrap, jQuery </a:t>
            </a:r>
            <a:r>
              <a:rPr lang="en-US" dirty="0" err="1"/>
              <a:t>dll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7269C-662E-42F2-A798-EA6E5A5B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15D6-F8E7-4B8D-8FB3-A63FA43F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Koneksi</a:t>
            </a:r>
            <a:r>
              <a:rPr lang="en-US" dirty="0"/>
              <a:t> ke web </a:t>
            </a:r>
            <a:r>
              <a:rPr lang="en-US" dirty="0" err="1"/>
              <a:t>api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92C55-1221-4C65-9CCA-FB06C50E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Web API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oleh STMIK Pontianak untuk </a:t>
            </a:r>
            <a:r>
              <a:rPr lang="en-US" dirty="0" err="1"/>
              <a:t>dikoneksi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client</a:t>
            </a:r>
          </a:p>
          <a:p>
            <a:r>
              <a:rPr lang="en-US" dirty="0"/>
              <a:t>Tidak </a:t>
            </a:r>
            <a:r>
              <a:rPr lang="en-US" dirty="0" err="1"/>
              <a:t>membahas</a:t>
            </a:r>
            <a:r>
              <a:rPr lang="en-US" dirty="0"/>
              <a:t> basis data</a:t>
            </a:r>
          </a:p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PHP, Python, Java </a:t>
            </a:r>
            <a:r>
              <a:rPr lang="en-US" dirty="0" err="1"/>
              <a:t>atau</a:t>
            </a:r>
            <a:r>
              <a:rPr lang="en-US" dirty="0"/>
              <a:t> C#</a:t>
            </a:r>
          </a:p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framework back-end </a:t>
            </a:r>
            <a:r>
              <a:rPr lang="en-US" dirty="0" err="1"/>
              <a:t>seperti</a:t>
            </a:r>
            <a:r>
              <a:rPr lang="en-US" dirty="0"/>
              <a:t> CodeIgniter, Laravel, ASP.NET Core,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pula web API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30635-36BA-4C0F-9AEC-F40C7D2D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4933-83DF-4F9B-B022-B50A333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application (</a:t>
            </a:r>
            <a:r>
              <a:rPr lang="en-US" dirty="0" err="1"/>
              <a:t>pwa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04D8-CE51-4C96-97E1-85F05085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Fitur “Add to Home Screen”</a:t>
            </a:r>
          </a:p>
          <a:p>
            <a:r>
              <a:rPr lang="en-US" dirty="0"/>
              <a:t>Service-worker</a:t>
            </a:r>
          </a:p>
          <a:p>
            <a:r>
              <a:rPr lang="en-US" dirty="0"/>
              <a:t>Cache</a:t>
            </a:r>
          </a:p>
          <a:p>
            <a:r>
              <a:rPr lang="en-US" dirty="0"/>
              <a:t>Full-screen</a:t>
            </a:r>
          </a:p>
          <a:p>
            <a:r>
              <a:rPr lang="en-US" dirty="0"/>
              <a:t>Installable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F67F-3CAB-438B-9A90-7C3AB4DC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010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171</TotalTime>
  <Words>873</Words>
  <Application>Microsoft Office PowerPoint</Application>
  <PresentationFormat>Widescreen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Gill Sans MT</vt:lpstr>
      <vt:lpstr>Wingdings 2</vt:lpstr>
      <vt:lpstr>Dividend</vt:lpstr>
      <vt:lpstr>Pemrograman web mobile</vt:lpstr>
      <vt:lpstr>Responsive web design vs Mobile first design</vt:lpstr>
      <vt:lpstr>Yang mana yang menang?</vt:lpstr>
      <vt:lpstr>Prinsip dasar mobile-first</vt:lpstr>
      <vt:lpstr>Pemrograman mobile web</vt:lpstr>
      <vt:lpstr>Berorientasi pada mobile</vt:lpstr>
      <vt:lpstr>Fokus pada front-end</vt:lpstr>
      <vt:lpstr>Koneksi ke web api</vt:lpstr>
      <vt:lpstr>Progressive web application (pwa)</vt:lpstr>
      <vt:lpstr>Full-stack vs back-end vs Front-end</vt:lpstr>
      <vt:lpstr>Jadi, Apa yang kita pelajari?</vt:lpstr>
      <vt:lpstr>Kebutuhan minimal perangkat keras</vt:lpstr>
      <vt:lpstr>Kebutuhan minimal perangkat lunak</vt:lpstr>
      <vt:lpstr>angularjs</vt:lpstr>
      <vt:lpstr>Angular 2</vt:lpstr>
      <vt:lpstr>Fitur baru angular</vt:lpstr>
      <vt:lpstr>Versi angular</vt:lpstr>
      <vt:lpstr>Web component</vt:lpstr>
      <vt:lpstr>DOM &amp; shadow dom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 WIJAYA</cp:lastModifiedBy>
  <cp:revision>1</cp:revision>
  <dcterms:created xsi:type="dcterms:W3CDTF">2021-08-19T16:43:27Z</dcterms:created>
  <dcterms:modified xsi:type="dcterms:W3CDTF">2021-09-07T13:14:56Z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