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6"/>
  </p:notesMasterIdLst>
  <p:handoutMasterIdLst>
    <p:handoutMasterId r:id="rId37"/>
  </p:handoutMasterIdLst>
  <p:sldIdLst>
    <p:sldId id="256" r:id="rId5"/>
    <p:sldId id="281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282" r:id="rId27"/>
    <p:sldId id="308" r:id="rId28"/>
    <p:sldId id="309" r:id="rId29"/>
    <p:sldId id="310" r:id="rId30"/>
    <p:sldId id="283" r:id="rId31"/>
    <p:sldId id="285" r:id="rId32"/>
    <p:sldId id="286" r:id="rId33"/>
    <p:sldId id="287" r:id="rId34"/>
    <p:sldId id="26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AB927-1F8B-4C9C-883A-B5B1FE0B3615}" v="6" dt="2021-09-13T13:11:26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WIJAYA" userId="5a36ad25-dbe3-4377-99c0-189c0b5941aa" providerId="ADAL" clId="{9682A01A-415A-4150-94F6-9A754D494420}"/>
    <pc:docChg chg="undo custSel addSld modSld">
      <pc:chgData name="TONY WIJAYA" userId="5a36ad25-dbe3-4377-99c0-189c0b5941aa" providerId="ADAL" clId="{9682A01A-415A-4150-94F6-9A754D494420}" dt="2021-08-27T15:17:24.800" v="2005" actId="20577"/>
      <pc:docMkLst>
        <pc:docMk/>
      </pc:docMkLst>
      <pc:sldChg chg="modSp new mod">
        <pc:chgData name="TONY WIJAYA" userId="5a36ad25-dbe3-4377-99c0-189c0b5941aa" providerId="ADAL" clId="{9682A01A-415A-4150-94F6-9A754D494420}" dt="2021-08-22T10:34:17.648" v="470" actId="20577"/>
        <pc:sldMkLst>
          <pc:docMk/>
          <pc:sldMk cId="3646251780" sldId="271"/>
        </pc:sldMkLst>
        <pc:spChg chg="mod">
          <ac:chgData name="TONY WIJAYA" userId="5a36ad25-dbe3-4377-99c0-189c0b5941aa" providerId="ADAL" clId="{9682A01A-415A-4150-94F6-9A754D494420}" dt="2021-08-22T10:29:04.423" v="206" actId="20577"/>
          <ac:spMkLst>
            <pc:docMk/>
            <pc:sldMk cId="3646251780" sldId="271"/>
            <ac:spMk id="2" creationId="{9FC61056-EF11-47DC-B80F-B9D65D409BEE}"/>
          </ac:spMkLst>
        </pc:spChg>
        <pc:spChg chg="mod">
          <ac:chgData name="TONY WIJAYA" userId="5a36ad25-dbe3-4377-99c0-189c0b5941aa" providerId="ADAL" clId="{9682A01A-415A-4150-94F6-9A754D494420}" dt="2021-08-22T10:34:17.648" v="470" actId="20577"/>
          <ac:spMkLst>
            <pc:docMk/>
            <pc:sldMk cId="3646251780" sldId="271"/>
            <ac:spMk id="3" creationId="{5C3D5F20-B697-44F2-B722-EC9F3CA734B8}"/>
          </ac:spMkLst>
        </pc:spChg>
      </pc:sldChg>
      <pc:sldChg chg="modSp new mod">
        <pc:chgData name="TONY WIJAYA" userId="5a36ad25-dbe3-4377-99c0-189c0b5941aa" providerId="ADAL" clId="{9682A01A-415A-4150-94F6-9A754D494420}" dt="2021-08-22T10:37:14.818" v="698" actId="115"/>
        <pc:sldMkLst>
          <pc:docMk/>
          <pc:sldMk cId="569523063" sldId="272"/>
        </pc:sldMkLst>
        <pc:spChg chg="mod">
          <ac:chgData name="TONY WIJAYA" userId="5a36ad25-dbe3-4377-99c0-189c0b5941aa" providerId="ADAL" clId="{9682A01A-415A-4150-94F6-9A754D494420}" dt="2021-08-22T10:35:00.891" v="502" actId="20577"/>
          <ac:spMkLst>
            <pc:docMk/>
            <pc:sldMk cId="569523063" sldId="272"/>
            <ac:spMk id="2" creationId="{3C53D34F-57B6-4DBD-9002-1875D6C8597E}"/>
          </ac:spMkLst>
        </pc:spChg>
        <pc:spChg chg="mod">
          <ac:chgData name="TONY WIJAYA" userId="5a36ad25-dbe3-4377-99c0-189c0b5941aa" providerId="ADAL" clId="{9682A01A-415A-4150-94F6-9A754D494420}" dt="2021-08-22T10:37:14.818" v="698" actId="115"/>
          <ac:spMkLst>
            <pc:docMk/>
            <pc:sldMk cId="569523063" sldId="272"/>
            <ac:spMk id="3" creationId="{C8F37B59-4414-4EEA-85F8-69DDD2B13796}"/>
          </ac:spMkLst>
        </pc:spChg>
      </pc:sldChg>
      <pc:sldChg chg="modSp new mod">
        <pc:chgData name="TONY WIJAYA" userId="5a36ad25-dbe3-4377-99c0-189c0b5941aa" providerId="ADAL" clId="{9682A01A-415A-4150-94F6-9A754D494420}" dt="2021-08-22T10:40:16.989" v="903" actId="20577"/>
        <pc:sldMkLst>
          <pc:docMk/>
          <pc:sldMk cId="1358080476" sldId="273"/>
        </pc:sldMkLst>
        <pc:spChg chg="mod">
          <ac:chgData name="TONY WIJAYA" userId="5a36ad25-dbe3-4377-99c0-189c0b5941aa" providerId="ADAL" clId="{9682A01A-415A-4150-94F6-9A754D494420}" dt="2021-08-22T10:39:12.271" v="815" actId="20577"/>
          <ac:spMkLst>
            <pc:docMk/>
            <pc:sldMk cId="1358080476" sldId="273"/>
            <ac:spMk id="2" creationId="{D3BF8986-9B44-4D12-92B4-56D5142F1C06}"/>
          </ac:spMkLst>
        </pc:spChg>
        <pc:spChg chg="mod">
          <ac:chgData name="TONY WIJAYA" userId="5a36ad25-dbe3-4377-99c0-189c0b5941aa" providerId="ADAL" clId="{9682A01A-415A-4150-94F6-9A754D494420}" dt="2021-08-22T10:40:16.989" v="903" actId="20577"/>
          <ac:spMkLst>
            <pc:docMk/>
            <pc:sldMk cId="1358080476" sldId="273"/>
            <ac:spMk id="3" creationId="{754966CA-384C-4918-A820-564DB1B07FF0}"/>
          </ac:spMkLst>
        </pc:spChg>
      </pc:sldChg>
      <pc:sldChg chg="modSp new mod">
        <pc:chgData name="TONY WIJAYA" userId="5a36ad25-dbe3-4377-99c0-189c0b5941aa" providerId="ADAL" clId="{9682A01A-415A-4150-94F6-9A754D494420}" dt="2021-08-22T10:45:24.828" v="1202" actId="20577"/>
        <pc:sldMkLst>
          <pc:docMk/>
          <pc:sldMk cId="1888639051" sldId="274"/>
        </pc:sldMkLst>
        <pc:spChg chg="mod">
          <ac:chgData name="TONY WIJAYA" userId="5a36ad25-dbe3-4377-99c0-189c0b5941aa" providerId="ADAL" clId="{9682A01A-415A-4150-94F6-9A754D494420}" dt="2021-08-22T10:40:29.377" v="938" actId="20577"/>
          <ac:spMkLst>
            <pc:docMk/>
            <pc:sldMk cId="1888639051" sldId="274"/>
            <ac:spMk id="2" creationId="{7CBE4345-5371-48F4-9501-466D8CCF6B2A}"/>
          </ac:spMkLst>
        </pc:spChg>
        <pc:spChg chg="mod">
          <ac:chgData name="TONY WIJAYA" userId="5a36ad25-dbe3-4377-99c0-189c0b5941aa" providerId="ADAL" clId="{9682A01A-415A-4150-94F6-9A754D494420}" dt="2021-08-22T10:45:24.828" v="1202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new mod">
        <pc:chgData name="TONY WIJAYA" userId="5a36ad25-dbe3-4377-99c0-189c0b5941aa" providerId="ADAL" clId="{9682A01A-415A-4150-94F6-9A754D494420}" dt="2021-08-22T10:51:18.952" v="1517" actId="20577"/>
        <pc:sldMkLst>
          <pc:docMk/>
          <pc:sldMk cId="2797820792" sldId="275"/>
        </pc:sldMkLst>
        <pc:spChg chg="mod">
          <ac:chgData name="TONY WIJAYA" userId="5a36ad25-dbe3-4377-99c0-189c0b5941aa" providerId="ADAL" clId="{9682A01A-415A-4150-94F6-9A754D494420}" dt="2021-08-22T10:47:12.381" v="1212" actId="20577"/>
          <ac:spMkLst>
            <pc:docMk/>
            <pc:sldMk cId="2797820792" sldId="275"/>
            <ac:spMk id="2" creationId="{D8872654-3B0D-4643-9E05-7E4009B79B7D}"/>
          </ac:spMkLst>
        </pc:spChg>
        <pc:spChg chg="mod">
          <ac:chgData name="TONY WIJAYA" userId="5a36ad25-dbe3-4377-99c0-189c0b5941aa" providerId="ADAL" clId="{9682A01A-415A-4150-94F6-9A754D494420}" dt="2021-08-22T10:51:18.952" v="1517" actId="20577"/>
          <ac:spMkLst>
            <pc:docMk/>
            <pc:sldMk cId="2797820792" sldId="275"/>
            <ac:spMk id="3" creationId="{74744495-DDA0-4FD0-A421-7EA618333D8D}"/>
          </ac:spMkLst>
        </pc:spChg>
      </pc:sldChg>
      <pc:sldChg chg="modSp new mod">
        <pc:chgData name="TONY WIJAYA" userId="5a36ad25-dbe3-4377-99c0-189c0b5941aa" providerId="ADAL" clId="{9682A01A-415A-4150-94F6-9A754D494420}" dt="2021-08-27T15:14:47.815" v="1934" actId="20577"/>
        <pc:sldMkLst>
          <pc:docMk/>
          <pc:sldMk cId="1588717856" sldId="276"/>
        </pc:sldMkLst>
        <pc:spChg chg="mod">
          <ac:chgData name="TONY WIJAYA" userId="5a36ad25-dbe3-4377-99c0-189c0b5941aa" providerId="ADAL" clId="{9682A01A-415A-4150-94F6-9A754D494420}" dt="2021-08-22T10:51:29.284" v="1528" actId="20577"/>
          <ac:spMkLst>
            <pc:docMk/>
            <pc:sldMk cId="1588717856" sldId="276"/>
            <ac:spMk id="2" creationId="{5F025284-8982-41F2-8C2B-8C6FB4539C9F}"/>
          </ac:spMkLst>
        </pc:spChg>
        <pc:spChg chg="mod">
          <ac:chgData name="TONY WIJAYA" userId="5a36ad25-dbe3-4377-99c0-189c0b5941aa" providerId="ADAL" clId="{9682A01A-415A-4150-94F6-9A754D494420}" dt="2021-08-27T15:14:47.815" v="1934" actId="20577"/>
          <ac:spMkLst>
            <pc:docMk/>
            <pc:sldMk cId="1588717856" sldId="276"/>
            <ac:spMk id="3" creationId="{FF0A2D96-ECEF-4ACB-869C-7184CA1534B6}"/>
          </ac:spMkLst>
        </pc:spChg>
      </pc:sldChg>
      <pc:sldChg chg="modSp new mod">
        <pc:chgData name="TONY WIJAYA" userId="5a36ad25-dbe3-4377-99c0-189c0b5941aa" providerId="ADAL" clId="{9682A01A-415A-4150-94F6-9A754D494420}" dt="2021-08-27T15:17:24.800" v="2005" actId="20577"/>
        <pc:sldMkLst>
          <pc:docMk/>
          <pc:sldMk cId="2903086887" sldId="277"/>
        </pc:sldMkLst>
        <pc:spChg chg="mod">
          <ac:chgData name="TONY WIJAYA" userId="5a36ad25-dbe3-4377-99c0-189c0b5941aa" providerId="ADAL" clId="{9682A01A-415A-4150-94F6-9A754D494420}" dt="2021-08-27T15:16:48.547" v="1960" actId="20577"/>
          <ac:spMkLst>
            <pc:docMk/>
            <pc:sldMk cId="2903086887" sldId="277"/>
            <ac:spMk id="2" creationId="{785572DC-56CA-4ECD-A81F-182E1F969D2F}"/>
          </ac:spMkLst>
        </pc:spChg>
        <pc:spChg chg="mod">
          <ac:chgData name="TONY WIJAYA" userId="5a36ad25-dbe3-4377-99c0-189c0b5941aa" providerId="ADAL" clId="{9682A01A-415A-4150-94F6-9A754D494420}" dt="2021-08-27T15:17:24.800" v="2005" actId="20577"/>
          <ac:spMkLst>
            <pc:docMk/>
            <pc:sldMk cId="2903086887" sldId="277"/>
            <ac:spMk id="3" creationId="{499F483E-3563-4F6D-997E-0193C9A1C493}"/>
          </ac:spMkLst>
        </pc:spChg>
      </pc:sldChg>
    </pc:docChg>
  </pc:docChgLst>
  <pc:docChgLst>
    <pc:chgData name="TONY WIJAYA" userId="5a36ad25-dbe3-4377-99c0-189c0b5941aa" providerId="ADAL" clId="{D025893C-C9D8-4EE9-A5E0-122F7E7AEED7}"/>
    <pc:docChg chg="undo custSel addSld modSld">
      <pc:chgData name="TONY WIJAYA" userId="5a36ad25-dbe3-4377-99c0-189c0b5941aa" providerId="ADAL" clId="{D025893C-C9D8-4EE9-A5E0-122F7E7AEED7}" dt="2021-09-03T11:51:35.265" v="1722" actId="22"/>
      <pc:docMkLst>
        <pc:docMk/>
      </pc:docMkLst>
      <pc:sldChg chg="modSp new mod">
        <pc:chgData name="TONY WIJAYA" userId="5a36ad25-dbe3-4377-99c0-189c0b5941aa" providerId="ADAL" clId="{D025893C-C9D8-4EE9-A5E0-122F7E7AEED7}" dt="2021-09-03T11:15:29.254" v="180" actId="20577"/>
        <pc:sldMkLst>
          <pc:docMk/>
          <pc:sldMk cId="2210044111" sldId="282"/>
        </pc:sldMkLst>
        <pc:spChg chg="mod">
          <ac:chgData name="TONY WIJAYA" userId="5a36ad25-dbe3-4377-99c0-189c0b5941aa" providerId="ADAL" clId="{D025893C-C9D8-4EE9-A5E0-122F7E7AEED7}" dt="2021-09-03T11:04:03.115" v="34" actId="20577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D025893C-C9D8-4EE9-A5E0-122F7E7AEED7}" dt="2021-09-03T11:15:29.254" v="180" actId="20577"/>
          <ac:spMkLst>
            <pc:docMk/>
            <pc:sldMk cId="2210044111" sldId="282"/>
            <ac:spMk id="3" creationId="{A4D520D3-6073-48CB-B947-FC7CFFD25A71}"/>
          </ac:spMkLst>
        </pc:spChg>
      </pc:sldChg>
      <pc:sldChg chg="modSp new mod">
        <pc:chgData name="TONY WIJAYA" userId="5a36ad25-dbe3-4377-99c0-189c0b5941aa" providerId="ADAL" clId="{D025893C-C9D8-4EE9-A5E0-122F7E7AEED7}" dt="2021-09-03T11:21:47.353" v="561" actId="20577"/>
        <pc:sldMkLst>
          <pc:docMk/>
          <pc:sldMk cId="649591066" sldId="283"/>
        </pc:sldMkLst>
        <pc:spChg chg="mod">
          <ac:chgData name="TONY WIJAYA" userId="5a36ad25-dbe3-4377-99c0-189c0b5941aa" providerId="ADAL" clId="{D025893C-C9D8-4EE9-A5E0-122F7E7AEED7}" dt="2021-09-03T11:18:08.728" v="209" actId="20577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D025893C-C9D8-4EE9-A5E0-122F7E7AEED7}" dt="2021-09-03T11:21:47.353" v="561" actId="20577"/>
          <ac:spMkLst>
            <pc:docMk/>
            <pc:sldMk cId="649591066" sldId="283"/>
            <ac:spMk id="3" creationId="{8D96BC17-7A62-4758-BB19-1733A97E1AD8}"/>
          </ac:spMkLst>
        </pc:spChg>
      </pc:sldChg>
      <pc:sldChg chg="addSp modSp new mod">
        <pc:chgData name="TONY WIJAYA" userId="5a36ad25-dbe3-4377-99c0-189c0b5941aa" providerId="ADAL" clId="{D025893C-C9D8-4EE9-A5E0-122F7E7AEED7}" dt="2021-09-03T11:23:09.845" v="566" actId="1076"/>
        <pc:sldMkLst>
          <pc:docMk/>
          <pc:sldMk cId="2685969279" sldId="284"/>
        </pc:sldMkLst>
        <pc:picChg chg="add mod">
          <ac:chgData name="TONY WIJAYA" userId="5a36ad25-dbe3-4377-99c0-189c0b5941aa" providerId="ADAL" clId="{D025893C-C9D8-4EE9-A5E0-122F7E7AEED7}" dt="2021-09-03T11:23:09.845" v="566" actId="1076"/>
          <ac:picMkLst>
            <pc:docMk/>
            <pc:sldMk cId="2685969279" sldId="284"/>
            <ac:picMk id="6" creationId="{2B45D1EA-5D64-4D88-8832-7801F56EDCA3}"/>
          </ac:picMkLst>
        </pc:picChg>
      </pc:sldChg>
      <pc:sldChg chg="modSp new mod">
        <pc:chgData name="TONY WIJAYA" userId="5a36ad25-dbe3-4377-99c0-189c0b5941aa" providerId="ADAL" clId="{D025893C-C9D8-4EE9-A5E0-122F7E7AEED7}" dt="2021-09-03T11:32:22.472" v="1185" actId="20577"/>
        <pc:sldMkLst>
          <pc:docMk/>
          <pc:sldMk cId="3640222188" sldId="285"/>
        </pc:sldMkLst>
        <pc:spChg chg="mod">
          <ac:chgData name="TONY WIJAYA" userId="5a36ad25-dbe3-4377-99c0-189c0b5941aa" providerId="ADAL" clId="{D025893C-C9D8-4EE9-A5E0-122F7E7AEED7}" dt="2021-09-03T11:24:50.454" v="601" actId="20577"/>
          <ac:spMkLst>
            <pc:docMk/>
            <pc:sldMk cId="3640222188" sldId="285"/>
            <ac:spMk id="2" creationId="{1A534160-6A22-4C62-9AB6-8476A6CAB5B9}"/>
          </ac:spMkLst>
        </pc:spChg>
        <pc:spChg chg="mod">
          <ac:chgData name="TONY WIJAYA" userId="5a36ad25-dbe3-4377-99c0-189c0b5941aa" providerId="ADAL" clId="{D025893C-C9D8-4EE9-A5E0-122F7E7AEED7}" dt="2021-09-03T11:32:22.472" v="1185" actId="20577"/>
          <ac:spMkLst>
            <pc:docMk/>
            <pc:sldMk cId="3640222188" sldId="285"/>
            <ac:spMk id="3" creationId="{DA4D64B0-619A-4157-8FAB-1A9B00437469}"/>
          </ac:spMkLst>
        </pc:spChg>
      </pc:sldChg>
      <pc:sldChg chg="modSp new mod">
        <pc:chgData name="TONY WIJAYA" userId="5a36ad25-dbe3-4377-99c0-189c0b5941aa" providerId="ADAL" clId="{D025893C-C9D8-4EE9-A5E0-122F7E7AEED7}" dt="2021-09-03T11:50:54.197" v="1718" actId="20577"/>
        <pc:sldMkLst>
          <pc:docMk/>
          <pc:sldMk cId="2318654219" sldId="286"/>
        </pc:sldMkLst>
        <pc:spChg chg="mod">
          <ac:chgData name="TONY WIJAYA" userId="5a36ad25-dbe3-4377-99c0-189c0b5941aa" providerId="ADAL" clId="{D025893C-C9D8-4EE9-A5E0-122F7E7AEED7}" dt="2021-09-03T11:30:26.746" v="1037" actId="20577"/>
          <ac:spMkLst>
            <pc:docMk/>
            <pc:sldMk cId="2318654219" sldId="286"/>
            <ac:spMk id="2" creationId="{B002B3E7-D000-4967-B09B-6D20DA012414}"/>
          </ac:spMkLst>
        </pc:spChg>
        <pc:spChg chg="mod">
          <ac:chgData name="TONY WIJAYA" userId="5a36ad25-dbe3-4377-99c0-189c0b5941aa" providerId="ADAL" clId="{D025893C-C9D8-4EE9-A5E0-122F7E7AEED7}" dt="2021-09-03T11:50:54.197" v="1718" actId="20577"/>
          <ac:spMkLst>
            <pc:docMk/>
            <pc:sldMk cId="2318654219" sldId="286"/>
            <ac:spMk id="3" creationId="{7474F6EF-067A-4A52-98A1-92F864B65886}"/>
          </ac:spMkLst>
        </pc:spChg>
      </pc:sldChg>
      <pc:sldChg chg="addSp delSp modSp new mod">
        <pc:chgData name="TONY WIJAYA" userId="5a36ad25-dbe3-4377-99c0-189c0b5941aa" providerId="ADAL" clId="{D025893C-C9D8-4EE9-A5E0-122F7E7AEED7}" dt="2021-09-03T11:51:35.265" v="1722" actId="22"/>
        <pc:sldMkLst>
          <pc:docMk/>
          <pc:sldMk cId="3178954914" sldId="287"/>
        </pc:sldMkLst>
        <pc:spChg chg="add del">
          <ac:chgData name="TONY WIJAYA" userId="5a36ad25-dbe3-4377-99c0-189c0b5941aa" providerId="ADAL" clId="{D025893C-C9D8-4EE9-A5E0-122F7E7AEED7}" dt="2021-09-03T11:51:30.790" v="1721" actId="22"/>
          <ac:spMkLst>
            <pc:docMk/>
            <pc:sldMk cId="3178954914" sldId="287"/>
            <ac:spMk id="3" creationId="{26297502-119B-45B5-B5BE-001DC8B01144}"/>
          </ac:spMkLst>
        </pc:spChg>
        <pc:picChg chg="add del mod ord">
          <ac:chgData name="TONY WIJAYA" userId="5a36ad25-dbe3-4377-99c0-189c0b5941aa" providerId="ADAL" clId="{D025893C-C9D8-4EE9-A5E0-122F7E7AEED7}" dt="2021-09-03T11:51:30.790" v="1721" actId="22"/>
          <ac:picMkLst>
            <pc:docMk/>
            <pc:sldMk cId="3178954914" sldId="287"/>
            <ac:picMk id="6" creationId="{80BF2F48-DCA9-4300-971A-C27C69EC96BD}"/>
          </ac:picMkLst>
        </pc:picChg>
        <pc:picChg chg="add">
          <ac:chgData name="TONY WIJAYA" userId="5a36ad25-dbe3-4377-99c0-189c0b5941aa" providerId="ADAL" clId="{D025893C-C9D8-4EE9-A5E0-122F7E7AEED7}" dt="2021-09-03T11:51:35.265" v="1722" actId="22"/>
          <ac:picMkLst>
            <pc:docMk/>
            <pc:sldMk cId="3178954914" sldId="287"/>
            <ac:picMk id="8" creationId="{2B433F28-7722-493A-A6D6-2156D298A77D}"/>
          </ac:picMkLst>
        </pc:picChg>
      </pc:sldChg>
    </pc:docChg>
  </pc:docChgLst>
  <pc:docChgLst>
    <pc:chgData name="TONY WIJAYA" userId="5a36ad25-dbe3-4377-99c0-189c0b5941aa" providerId="ADAL" clId="{94BAB927-1F8B-4C9C-883A-B5B1FE0B3615}"/>
    <pc:docChg chg="modSld">
      <pc:chgData name="TONY WIJAYA" userId="5a36ad25-dbe3-4377-99c0-189c0b5941aa" providerId="ADAL" clId="{94BAB927-1F8B-4C9C-883A-B5B1FE0B3615}" dt="2021-09-13T13:11:26.861" v="5" actId="20577"/>
      <pc:docMkLst>
        <pc:docMk/>
      </pc:docMkLst>
      <pc:sldChg chg="modSp">
        <pc:chgData name="TONY WIJAYA" userId="5a36ad25-dbe3-4377-99c0-189c0b5941aa" providerId="ADAL" clId="{94BAB927-1F8B-4C9C-883A-B5B1FE0B3615}" dt="2021-09-13T13:11:26.861" v="5" actId="20577"/>
        <pc:sldMkLst>
          <pc:docMk/>
          <pc:sldMk cId="3640222188" sldId="285"/>
        </pc:sldMkLst>
        <pc:graphicFrameChg chg="mod">
          <ac:chgData name="TONY WIJAYA" userId="5a36ad25-dbe3-4377-99c0-189c0b5941aa" providerId="ADAL" clId="{94BAB927-1F8B-4C9C-883A-B5B1FE0B3615}" dt="2021-09-13T13:11:26.861" v="5" actId="20577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</pc:docChg>
  </pc:docChgLst>
  <pc:docChgLst>
    <pc:chgData name="TONYWIJAYA@my365.id" userId="5a36ad25-dbe3-4377-99c0-189c0b5941aa" providerId="ADAL" clId="{BDCA299C-A7C4-4D4B-A338-BE352C2644C4}"/>
    <pc:docChg chg="undo custSel addSld modSld">
      <pc:chgData name="TONYWIJAYA@my365.id" userId="5a36ad25-dbe3-4377-99c0-189c0b5941aa" providerId="ADAL" clId="{BDCA299C-A7C4-4D4B-A338-BE352C2644C4}" dt="2021-08-28T14:53:11.268" v="1805" actId="14"/>
      <pc:docMkLst>
        <pc:docMk/>
      </pc:docMkLst>
      <pc:sldChg chg="modSp mod">
        <pc:chgData name="TONYWIJAYA@my365.id" userId="5a36ad25-dbe3-4377-99c0-189c0b5941aa" providerId="ADAL" clId="{BDCA299C-A7C4-4D4B-A338-BE352C2644C4}" dt="2021-08-28T14:50:47.058" v="1588" actId="20577"/>
        <pc:sldMkLst>
          <pc:docMk/>
          <pc:sldMk cId="1888639051" sldId="274"/>
        </pc:sldMkLst>
        <pc:spChg chg="mod">
          <ac:chgData name="TONYWIJAYA@my365.id" userId="5a36ad25-dbe3-4377-99c0-189c0b5941aa" providerId="ADAL" clId="{BDCA299C-A7C4-4D4B-A338-BE352C2644C4}" dt="2021-08-28T14:50:47.058" v="1588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mod">
        <pc:chgData name="TONYWIJAYA@my365.id" userId="5a36ad25-dbe3-4377-99c0-189c0b5941aa" providerId="ADAL" clId="{BDCA299C-A7C4-4D4B-A338-BE352C2644C4}" dt="2021-08-28T14:47:09.189" v="1527" actId="20577"/>
        <pc:sldMkLst>
          <pc:docMk/>
          <pc:sldMk cId="2903086887" sldId="277"/>
        </pc:sldMkLst>
        <pc:spChg chg="mod">
          <ac:chgData name="TONYWIJAYA@my365.id" userId="5a36ad25-dbe3-4377-99c0-189c0b5941aa" providerId="ADAL" clId="{BDCA299C-A7C4-4D4B-A338-BE352C2644C4}" dt="2021-08-28T14:47:09.189" v="1527" actId="20577"/>
          <ac:spMkLst>
            <pc:docMk/>
            <pc:sldMk cId="2903086887" sldId="277"/>
            <ac:spMk id="3" creationId="{499F483E-3563-4F6D-997E-0193C9A1C493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17:57.122" v="256" actId="115"/>
        <pc:sldMkLst>
          <pc:docMk/>
          <pc:sldMk cId="2364946127" sldId="278"/>
        </pc:sldMkLst>
        <pc:spChg chg="mod">
          <ac:chgData name="TONYWIJAYA@my365.id" userId="5a36ad25-dbe3-4377-99c0-189c0b5941aa" providerId="ADAL" clId="{BDCA299C-A7C4-4D4B-A338-BE352C2644C4}" dt="2021-08-28T14:16:11.376" v="13" actId="20577"/>
          <ac:spMkLst>
            <pc:docMk/>
            <pc:sldMk cId="2364946127" sldId="278"/>
            <ac:spMk id="2" creationId="{C301B7EA-D0EC-425F-8414-F5B7710A5B35}"/>
          </ac:spMkLst>
        </pc:spChg>
        <pc:spChg chg="mod">
          <ac:chgData name="TONYWIJAYA@my365.id" userId="5a36ad25-dbe3-4377-99c0-189c0b5941aa" providerId="ADAL" clId="{BDCA299C-A7C4-4D4B-A338-BE352C2644C4}" dt="2021-08-28T14:17:57.122" v="256" actId="115"/>
          <ac:spMkLst>
            <pc:docMk/>
            <pc:sldMk cId="2364946127" sldId="278"/>
            <ac:spMk id="3" creationId="{00E29D6C-5ECC-4525-ACD8-5DA7E1C28869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29:35.889" v="716" actId="20577"/>
        <pc:sldMkLst>
          <pc:docMk/>
          <pc:sldMk cId="4138614437" sldId="279"/>
        </pc:sldMkLst>
        <pc:spChg chg="mod">
          <ac:chgData name="TONYWIJAYA@my365.id" userId="5a36ad25-dbe3-4377-99c0-189c0b5941aa" providerId="ADAL" clId="{BDCA299C-A7C4-4D4B-A338-BE352C2644C4}" dt="2021-08-28T14:21:27.279" v="271" actId="20577"/>
          <ac:spMkLst>
            <pc:docMk/>
            <pc:sldMk cId="4138614437" sldId="279"/>
            <ac:spMk id="2" creationId="{034E7F45-54A9-4519-B430-E3757911F90F}"/>
          </ac:spMkLst>
        </pc:spChg>
        <pc:spChg chg="mod">
          <ac:chgData name="TONYWIJAYA@my365.id" userId="5a36ad25-dbe3-4377-99c0-189c0b5941aa" providerId="ADAL" clId="{BDCA299C-A7C4-4D4B-A338-BE352C2644C4}" dt="2021-08-28T14:29:35.889" v="716" actId="20577"/>
          <ac:spMkLst>
            <pc:docMk/>
            <pc:sldMk cId="4138614437" sldId="279"/>
            <ac:spMk id="3" creationId="{F7AD6124-47F7-404E-A81E-A58BBA595C45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43:48.917" v="1370" actId="115"/>
        <pc:sldMkLst>
          <pc:docMk/>
          <pc:sldMk cId="3897562917" sldId="280"/>
        </pc:sldMkLst>
        <pc:spChg chg="mod">
          <ac:chgData name="TONYWIJAYA@my365.id" userId="5a36ad25-dbe3-4377-99c0-189c0b5941aa" providerId="ADAL" clId="{BDCA299C-A7C4-4D4B-A338-BE352C2644C4}" dt="2021-08-28T14:33:11.109" v="761" actId="20577"/>
          <ac:spMkLst>
            <pc:docMk/>
            <pc:sldMk cId="3897562917" sldId="280"/>
            <ac:spMk id="2" creationId="{354F1742-44D0-40D7-91E9-706268B0FF19}"/>
          </ac:spMkLst>
        </pc:spChg>
        <pc:spChg chg="mod">
          <ac:chgData name="TONYWIJAYA@my365.id" userId="5a36ad25-dbe3-4377-99c0-189c0b5941aa" providerId="ADAL" clId="{BDCA299C-A7C4-4D4B-A338-BE352C2644C4}" dt="2021-08-28T14:43:48.917" v="1370" actId="115"/>
          <ac:spMkLst>
            <pc:docMk/>
            <pc:sldMk cId="3897562917" sldId="280"/>
            <ac:spMk id="3" creationId="{2ADAAD90-20CD-4681-A424-C238AE07968F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53:11.268" v="1805" actId="14"/>
        <pc:sldMkLst>
          <pc:docMk/>
          <pc:sldMk cId="482519279" sldId="281"/>
        </pc:sldMkLst>
        <pc:spChg chg="mod">
          <ac:chgData name="TONYWIJAYA@my365.id" userId="5a36ad25-dbe3-4377-99c0-189c0b5941aa" providerId="ADAL" clId="{BDCA299C-A7C4-4D4B-A338-BE352C2644C4}" dt="2021-08-28T14:45:47.690" v="1421" actId="20577"/>
          <ac:spMkLst>
            <pc:docMk/>
            <pc:sldMk cId="482519279" sldId="281"/>
            <ac:spMk id="2" creationId="{32699B92-67F3-45E0-9F61-86CB43EB32DD}"/>
          </ac:spMkLst>
        </pc:spChg>
        <pc:spChg chg="mod">
          <ac:chgData name="TONYWIJAYA@my365.id" userId="5a36ad25-dbe3-4377-99c0-189c0b5941aa" providerId="ADAL" clId="{BDCA299C-A7C4-4D4B-A338-BE352C2644C4}" dt="2021-08-28T14:53:11.268" v="1805" actId="14"/>
          <ac:spMkLst>
            <pc:docMk/>
            <pc:sldMk cId="482519279" sldId="281"/>
            <ac:spMk id="3" creationId="{6E08E2F3-9369-407D-9E68-00270BA7A252}"/>
          </ac:spMkLst>
        </pc:spChg>
      </pc:sldChg>
    </pc:docChg>
  </pc:docChgLst>
  <pc:docChgLst>
    <pc:chgData name="TONY WIJAYA" userId="5a36ad25-dbe3-4377-99c0-189c0b5941aa" providerId="ADAL" clId="{BDCA299C-A7C4-4D4B-A338-BE352C2644C4}"/>
    <pc:docChg chg="custSel modSld">
      <pc:chgData name="TONY WIJAYA" userId="5a36ad25-dbe3-4377-99c0-189c0b5941aa" providerId="ADAL" clId="{BDCA299C-A7C4-4D4B-A338-BE352C2644C4}" dt="2021-09-07T13:13:17.767" v="17" actId="27636"/>
      <pc:docMkLst>
        <pc:docMk/>
      </pc:docMkLst>
      <pc:sldChg chg="modSp mod">
        <pc:chgData name="TONY WIJAYA" userId="5a36ad25-dbe3-4377-99c0-189c0b5941aa" providerId="ADAL" clId="{BDCA299C-A7C4-4D4B-A338-BE352C2644C4}" dt="2021-09-07T13:13:17.767" v="17" actId="27636"/>
        <pc:sldMkLst>
          <pc:docMk/>
          <pc:sldMk cId="1888639051" sldId="274"/>
        </pc:sldMkLst>
        <pc:spChg chg="mod">
          <ac:chgData name="TONY WIJAYA" userId="5a36ad25-dbe3-4377-99c0-189c0b5941aa" providerId="ADAL" clId="{BDCA299C-A7C4-4D4B-A338-BE352C2644C4}" dt="2021-09-07T13:13:17.767" v="17" actId="27636"/>
          <ac:spMkLst>
            <pc:docMk/>
            <pc:sldMk cId="1888639051" sldId="274"/>
            <ac:spMk id="3" creationId="{7E242427-F83D-4061-8546-2097A78629A0}"/>
          </ac:spMkLst>
        </pc:spChg>
      </pc:sldChg>
    </pc:docChg>
  </pc:docChgLst>
  <pc:docChgLst>
    <pc:chgData name="TONY WIJAYA" userId="5a36ad25-dbe3-4377-99c0-189c0b5941aa" providerId="ADAL" clId="{BFD2DD44-6381-4D10-913C-6D4382B81A66}"/>
    <pc:docChg chg="undo custSel addSld delSld modSld sldOrd">
      <pc:chgData name="TONY WIJAYA" userId="5a36ad25-dbe3-4377-99c0-189c0b5941aa" providerId="ADAL" clId="{BFD2DD44-6381-4D10-913C-6D4382B81A66}" dt="2021-09-07T14:09:10.386" v="874" actId="5793"/>
      <pc:docMkLst>
        <pc:docMk/>
      </pc:docMkLst>
      <pc:sldChg chg="modSp mod">
        <pc:chgData name="TONY WIJAYA" userId="5a36ad25-dbe3-4377-99c0-189c0b5941aa" providerId="ADAL" clId="{BFD2DD44-6381-4D10-913C-6D4382B81A66}" dt="2021-09-07T13:14:41.437" v="17" actId="20577"/>
        <pc:sldMkLst>
          <pc:docMk/>
          <pc:sldMk cId="1487700712" sldId="256"/>
        </pc:sldMkLst>
        <pc:spChg chg="mod">
          <ac:chgData name="TONY WIJAYA" userId="5a36ad25-dbe3-4377-99c0-189c0b5941aa" providerId="ADAL" clId="{BFD2DD44-6381-4D10-913C-6D4382B81A66}" dt="2021-09-07T13:14:41.437" v="17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5a36ad25-dbe3-4377-99c0-189c0b5941aa" providerId="ADAL" clId="{BFD2DD44-6381-4D10-913C-6D4382B81A66}" dt="2021-09-07T13:14:44.119" v="18" actId="47"/>
        <pc:sldMkLst>
          <pc:docMk/>
          <pc:sldMk cId="4209322005" sldId="259"/>
        </pc:sldMkLst>
      </pc:sldChg>
      <pc:sldChg chg="del">
        <pc:chgData name="TONY WIJAYA" userId="5a36ad25-dbe3-4377-99c0-189c0b5941aa" providerId="ADAL" clId="{BFD2DD44-6381-4D10-913C-6D4382B81A66}" dt="2021-09-07T13:19:11.311" v="19" actId="47"/>
        <pc:sldMkLst>
          <pc:docMk/>
          <pc:sldMk cId="1652584699" sldId="263"/>
        </pc:sldMkLst>
      </pc:sldChg>
      <pc:sldChg chg="del">
        <pc:chgData name="TONY WIJAYA" userId="5a36ad25-dbe3-4377-99c0-189c0b5941aa" providerId="ADAL" clId="{BFD2DD44-6381-4D10-913C-6D4382B81A66}" dt="2021-09-07T13:19:11.658" v="20" actId="47"/>
        <pc:sldMkLst>
          <pc:docMk/>
          <pc:sldMk cId="3921968447" sldId="264"/>
        </pc:sldMkLst>
      </pc:sldChg>
      <pc:sldChg chg="del">
        <pc:chgData name="TONY WIJAYA" userId="5a36ad25-dbe3-4377-99c0-189c0b5941aa" providerId="ADAL" clId="{BFD2DD44-6381-4D10-913C-6D4382B81A66}" dt="2021-09-07T13:19:12.181" v="21" actId="47"/>
        <pc:sldMkLst>
          <pc:docMk/>
          <pc:sldMk cId="38669867" sldId="265"/>
        </pc:sldMkLst>
      </pc:sldChg>
      <pc:sldChg chg="del">
        <pc:chgData name="TONY WIJAYA" userId="5a36ad25-dbe3-4377-99c0-189c0b5941aa" providerId="ADAL" clId="{BFD2DD44-6381-4D10-913C-6D4382B81A66}" dt="2021-09-07T13:19:12.590" v="22" actId="47"/>
        <pc:sldMkLst>
          <pc:docMk/>
          <pc:sldMk cId="3990545915" sldId="266"/>
        </pc:sldMkLst>
      </pc:sldChg>
      <pc:sldChg chg="del">
        <pc:chgData name="TONY WIJAYA" userId="5a36ad25-dbe3-4377-99c0-189c0b5941aa" providerId="ADAL" clId="{BFD2DD44-6381-4D10-913C-6D4382B81A66}" dt="2021-09-07T13:19:13.021" v="23" actId="47"/>
        <pc:sldMkLst>
          <pc:docMk/>
          <pc:sldMk cId="3038643120" sldId="267"/>
        </pc:sldMkLst>
      </pc:sldChg>
      <pc:sldChg chg="del">
        <pc:chgData name="TONY WIJAYA" userId="5a36ad25-dbe3-4377-99c0-189c0b5941aa" providerId="ADAL" clId="{BFD2DD44-6381-4D10-913C-6D4382B81A66}" dt="2021-09-07T13:19:13.424" v="24" actId="47"/>
        <pc:sldMkLst>
          <pc:docMk/>
          <pc:sldMk cId="196178575" sldId="268"/>
        </pc:sldMkLst>
      </pc:sldChg>
      <pc:sldChg chg="del">
        <pc:chgData name="TONY WIJAYA" userId="5a36ad25-dbe3-4377-99c0-189c0b5941aa" providerId="ADAL" clId="{BFD2DD44-6381-4D10-913C-6D4382B81A66}" dt="2021-09-07T13:19:13.830" v="25" actId="47"/>
        <pc:sldMkLst>
          <pc:docMk/>
          <pc:sldMk cId="2441952290" sldId="269"/>
        </pc:sldMkLst>
      </pc:sldChg>
      <pc:sldChg chg="del">
        <pc:chgData name="TONY WIJAYA" userId="5a36ad25-dbe3-4377-99c0-189c0b5941aa" providerId="ADAL" clId="{BFD2DD44-6381-4D10-913C-6D4382B81A66}" dt="2021-09-07T13:19:14.285" v="26" actId="47"/>
        <pc:sldMkLst>
          <pc:docMk/>
          <pc:sldMk cId="1051301093" sldId="270"/>
        </pc:sldMkLst>
      </pc:sldChg>
      <pc:sldChg chg="del">
        <pc:chgData name="TONY WIJAYA" userId="5a36ad25-dbe3-4377-99c0-189c0b5941aa" providerId="ADAL" clId="{BFD2DD44-6381-4D10-913C-6D4382B81A66}" dt="2021-09-07T13:19:14.685" v="27" actId="47"/>
        <pc:sldMkLst>
          <pc:docMk/>
          <pc:sldMk cId="3646251780" sldId="271"/>
        </pc:sldMkLst>
      </pc:sldChg>
      <pc:sldChg chg="del">
        <pc:chgData name="TONY WIJAYA" userId="5a36ad25-dbe3-4377-99c0-189c0b5941aa" providerId="ADAL" clId="{BFD2DD44-6381-4D10-913C-6D4382B81A66}" dt="2021-09-07T13:19:15.132" v="28" actId="47"/>
        <pc:sldMkLst>
          <pc:docMk/>
          <pc:sldMk cId="569523063" sldId="272"/>
        </pc:sldMkLst>
      </pc:sldChg>
      <pc:sldChg chg="del">
        <pc:chgData name="TONY WIJAYA" userId="5a36ad25-dbe3-4377-99c0-189c0b5941aa" providerId="ADAL" clId="{BFD2DD44-6381-4D10-913C-6D4382B81A66}" dt="2021-09-07T13:19:15.486" v="29" actId="47"/>
        <pc:sldMkLst>
          <pc:docMk/>
          <pc:sldMk cId="1358080476" sldId="273"/>
        </pc:sldMkLst>
      </pc:sldChg>
      <pc:sldChg chg="del">
        <pc:chgData name="TONY WIJAYA" userId="5a36ad25-dbe3-4377-99c0-189c0b5941aa" providerId="ADAL" clId="{BFD2DD44-6381-4D10-913C-6D4382B81A66}" dt="2021-09-07T13:19:16.657" v="30" actId="47"/>
        <pc:sldMkLst>
          <pc:docMk/>
          <pc:sldMk cId="1888639051" sldId="274"/>
        </pc:sldMkLst>
      </pc:sldChg>
      <pc:sldChg chg="del">
        <pc:chgData name="TONY WIJAYA" userId="5a36ad25-dbe3-4377-99c0-189c0b5941aa" providerId="ADAL" clId="{BFD2DD44-6381-4D10-913C-6D4382B81A66}" dt="2021-09-07T13:19:17.702" v="31" actId="47"/>
        <pc:sldMkLst>
          <pc:docMk/>
          <pc:sldMk cId="2797820792" sldId="275"/>
        </pc:sldMkLst>
      </pc:sldChg>
      <pc:sldChg chg="del">
        <pc:chgData name="TONY WIJAYA" userId="5a36ad25-dbe3-4377-99c0-189c0b5941aa" providerId="ADAL" clId="{BFD2DD44-6381-4D10-913C-6D4382B81A66}" dt="2021-09-07T13:19:18.199" v="32" actId="47"/>
        <pc:sldMkLst>
          <pc:docMk/>
          <pc:sldMk cId="1588717856" sldId="276"/>
        </pc:sldMkLst>
      </pc:sldChg>
      <pc:sldChg chg="del">
        <pc:chgData name="TONY WIJAYA" userId="5a36ad25-dbe3-4377-99c0-189c0b5941aa" providerId="ADAL" clId="{BFD2DD44-6381-4D10-913C-6D4382B81A66}" dt="2021-09-07T13:19:18.751" v="33" actId="47"/>
        <pc:sldMkLst>
          <pc:docMk/>
          <pc:sldMk cId="2903086887" sldId="277"/>
        </pc:sldMkLst>
      </pc:sldChg>
      <pc:sldChg chg="del">
        <pc:chgData name="TONY WIJAYA" userId="5a36ad25-dbe3-4377-99c0-189c0b5941aa" providerId="ADAL" clId="{BFD2DD44-6381-4D10-913C-6D4382B81A66}" dt="2021-09-07T13:19:19.303" v="34" actId="47"/>
        <pc:sldMkLst>
          <pc:docMk/>
          <pc:sldMk cId="2364946127" sldId="278"/>
        </pc:sldMkLst>
      </pc:sldChg>
      <pc:sldChg chg="del">
        <pc:chgData name="TONY WIJAYA" userId="5a36ad25-dbe3-4377-99c0-189c0b5941aa" providerId="ADAL" clId="{BFD2DD44-6381-4D10-913C-6D4382B81A66}" dt="2021-09-07T13:19:19.805" v="35" actId="47"/>
        <pc:sldMkLst>
          <pc:docMk/>
          <pc:sldMk cId="4138614437" sldId="279"/>
        </pc:sldMkLst>
      </pc:sldChg>
      <pc:sldChg chg="del">
        <pc:chgData name="TONY WIJAYA" userId="5a36ad25-dbe3-4377-99c0-189c0b5941aa" providerId="ADAL" clId="{BFD2DD44-6381-4D10-913C-6D4382B81A66}" dt="2021-09-07T13:19:20.889" v="36" actId="47"/>
        <pc:sldMkLst>
          <pc:docMk/>
          <pc:sldMk cId="3897562917" sldId="280"/>
        </pc:sldMkLst>
      </pc:sldChg>
      <pc:sldChg chg="addSp delSp modSp mod setBg setClrOvrMap">
        <pc:chgData name="TONY WIJAYA" userId="5a36ad25-dbe3-4377-99c0-189c0b5941aa" providerId="ADAL" clId="{BFD2DD44-6381-4D10-913C-6D4382B81A66}" dt="2021-09-07T13:45:31.198" v="446" actId="26606"/>
        <pc:sldMkLst>
          <pc:docMk/>
          <pc:sldMk cId="482519279" sldId="281"/>
        </pc:sldMkLst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2" creationId="{32699B92-67F3-45E0-9F61-86CB43EB32DD}"/>
          </ac:spMkLst>
        </pc:spChg>
        <pc:spChg chg="del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3" creationId="{6E08E2F3-9369-407D-9E68-00270BA7A252}"/>
          </ac:spMkLst>
        </pc:spChg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4" creationId="{D270F2C9-9081-48E4-B93F-9BB614507328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0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2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6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8" creationId="{74DF12F2-5059-41AC-A8BD-D5E115CDC266}"/>
          </ac:spMkLst>
        </pc:spChg>
        <pc:graphicFrameChg chg="add">
          <ac:chgData name="TONY WIJAYA" userId="5a36ad25-dbe3-4377-99c0-189c0b5941aa" providerId="ADAL" clId="{BFD2DD44-6381-4D10-913C-6D4382B81A66}" dt="2021-09-07T13:45:31.198" v="446" actId="26606"/>
          <ac:graphicFrameMkLst>
            <pc:docMk/>
            <pc:sldMk cId="482519279" sldId="281"/>
            <ac:graphicFrameMk id="6" creationId="{B2C53F42-56EA-4B73-BC7C-B01EBAD623D3}"/>
          </ac:graphicFrameMkLst>
        </pc:graphicFrameChg>
      </pc:sldChg>
      <pc:sldChg chg="addSp delSp modSp mod setBg">
        <pc:chgData name="TONY WIJAYA" userId="5a36ad25-dbe3-4377-99c0-189c0b5941aa" providerId="ADAL" clId="{BFD2DD44-6381-4D10-913C-6D4382B81A66}" dt="2021-09-07T14:00:31.646" v="780" actId="26606"/>
        <pc:sldMkLst>
          <pc:docMk/>
          <pc:sldMk cId="2210044111" sldId="282"/>
        </pc:sldMkLst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3" creationId="{A4D520D3-6073-48CB-B947-FC7CFFD25A71}"/>
          </ac:spMkLst>
        </pc:spChg>
        <pc:spChg chg="mod or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4" creationId="{0B9C13AF-F32C-4B46-8A61-C2C3A472C132}"/>
          </ac:spMkLst>
        </pc:spChg>
        <pc:spChg chg="add del">
          <ac:chgData name="TONY WIJAYA" userId="5a36ad25-dbe3-4377-99c0-189c0b5941aa" providerId="ADAL" clId="{BFD2DD44-6381-4D10-913C-6D4382B81A66}" dt="2021-09-07T14:00:31.641" v="779" actId="26606"/>
          <ac:spMkLst>
            <pc:docMk/>
            <pc:sldMk cId="2210044111" sldId="282"/>
            <ac:spMk id="11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7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8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0:31.641" v="779" actId="26606"/>
          <ac:grpSpMkLst>
            <pc:docMk/>
            <pc:sldMk cId="2210044111" sldId="282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4:00:31.646" v="780" actId="26606"/>
          <ac:picMkLst>
            <pc:docMk/>
            <pc:sldMk cId="2210044111" sldId="282"/>
            <ac:picMk id="6" creationId="{5C9B8EEA-4A8F-4D0D-BB4A-98C4AC43A053}"/>
          </ac:picMkLst>
        </pc:picChg>
      </pc:sldChg>
      <pc:sldChg chg="addSp modSp mod setBg">
        <pc:chgData name="TONY WIJAYA" userId="5a36ad25-dbe3-4377-99c0-189c0b5941aa" providerId="ADAL" clId="{BFD2DD44-6381-4D10-913C-6D4382B81A66}" dt="2021-09-07T14:06:33.259" v="845" actId="26606"/>
        <pc:sldMkLst>
          <pc:docMk/>
          <pc:sldMk cId="649591066" sldId="283"/>
        </pc:sldMkLst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3" creationId="{8D96BC17-7A62-4758-BB19-1733A97E1AD8}"/>
          </ac:spMkLst>
        </pc:spChg>
        <pc:spChg chg="mod or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4" creationId="{CE587D0E-BE5A-43BD-AD4B-41BC20AA5399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4:06:33.259" v="845" actId="26606"/>
          <ac:picMkLst>
            <pc:docMk/>
            <pc:sldMk cId="649591066" sldId="283"/>
            <ac:picMk id="6" creationId="{F5CB0AFF-846C-4DF2-B6F0-8333BB756F1D}"/>
          </ac:picMkLst>
        </pc:picChg>
      </pc:sldChg>
      <pc:sldChg chg="del">
        <pc:chgData name="TONY WIJAYA" userId="5a36ad25-dbe3-4377-99c0-189c0b5941aa" providerId="ADAL" clId="{BFD2DD44-6381-4D10-913C-6D4382B81A66}" dt="2021-09-07T14:06:47.515" v="846" actId="2696"/>
        <pc:sldMkLst>
          <pc:docMk/>
          <pc:sldMk cId="2685969279" sldId="284"/>
        </pc:sldMkLst>
      </pc:sldChg>
      <pc:sldChg chg="addSp delSp modSp mod setBg setClrOvrMap">
        <pc:chgData name="TONY WIJAYA" userId="5a36ad25-dbe3-4377-99c0-189c0b5941aa" providerId="ADAL" clId="{BFD2DD44-6381-4D10-913C-6D4382B81A66}" dt="2021-09-07T14:07:49.587" v="853" actId="26606"/>
        <pc:sldMkLst>
          <pc:docMk/>
          <pc:sldMk cId="3640222188" sldId="285"/>
        </pc:sldMkLst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2" creationId="{1A534160-6A22-4C62-9AB6-8476A6CAB5B9}"/>
          </ac:spMkLst>
        </pc:spChg>
        <pc:spChg chg="add del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3" creationId="{DA4D64B0-619A-4157-8FAB-1A9B00437469}"/>
          </ac:spMkLst>
        </pc:spChg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4" creationId="{0CB7C1BE-A0C6-4209-915C-98F59EAABEC0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2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3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5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7:32.348" v="848" actId="26606"/>
          <ac:graphicFrameMkLst>
            <pc:docMk/>
            <pc:sldMk cId="3640222188" sldId="285"/>
            <ac:graphicFrameMk id="6" creationId="{61B7A0B6-649B-4765-8502-8C15A05A380A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37.725" v="850" actId="26606"/>
          <ac:graphicFrameMkLst>
            <pc:docMk/>
            <pc:sldMk cId="3640222188" sldId="285"/>
            <ac:graphicFrameMk id="20" creationId="{8D5BDE62-88B2-44E5-96ED-1EACD89F8384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49.556" v="852" actId="26606"/>
          <ac:graphicFrameMkLst>
            <pc:docMk/>
            <pc:sldMk cId="3640222188" sldId="285"/>
            <ac:graphicFrameMk id="27" creationId="{028DB5D7-E61F-4AD2-AD0C-CB1C44030E1F}"/>
          </ac:graphicFrameMkLst>
        </pc:graphicFrameChg>
        <pc:graphicFrameChg chg="add">
          <ac:chgData name="TONY WIJAYA" userId="5a36ad25-dbe3-4377-99c0-189c0b5941aa" providerId="ADAL" clId="{BFD2DD44-6381-4D10-913C-6D4382B81A66}" dt="2021-09-07T14:07:49.587" v="853" actId="26606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  <pc:sldChg chg="addSp delSp modSp mod setBg setClrOvrMap">
        <pc:chgData name="TONY WIJAYA" userId="5a36ad25-dbe3-4377-99c0-189c0b5941aa" providerId="ADAL" clId="{BFD2DD44-6381-4D10-913C-6D4382B81A66}" dt="2021-09-07T14:08:45.823" v="866" actId="26606"/>
        <pc:sldMkLst>
          <pc:docMk/>
          <pc:sldMk cId="2318654219" sldId="286"/>
        </pc:sldMkLst>
        <pc:spChg chg="mod or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2" creationId="{B002B3E7-D000-4967-B09B-6D20DA012414}"/>
          </ac:spMkLst>
        </pc:spChg>
        <pc:spChg chg="add del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3" creationId="{7474F6EF-067A-4A52-98A1-92F864B65886}"/>
          </ac:spMkLst>
        </pc:spChg>
        <pc:spChg chg="mo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4" creationId="{520F16CA-BDBB-406F-AF14-341B93CE313F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0" creationId="{BB4C527F-AA88-4BD2-819A-06921EEB490A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1" creationId="{BF1BEFAC-BF22-4CF8-9B60-C1CACA905DF7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4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5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6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7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1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2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3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4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5" creationId="{B9F686BF-39CA-4117-85DD-9C82FA1C8BA8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8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9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0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1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2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5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6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7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8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9" creationId="{B9F686BF-39CA-4117-85DD-9C82FA1C8BA8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2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3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5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8:07.430" v="855" actId="26606"/>
          <ac:graphicFrameMkLst>
            <pc:docMk/>
            <pc:sldMk cId="2318654219" sldId="286"/>
            <ac:graphicFrameMk id="6" creationId="{0649A4E8-E341-4716-B164-E1A2E8F41BF0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16.664" v="857" actId="26606"/>
          <ac:graphicFrameMkLst>
            <pc:docMk/>
            <pc:sldMk cId="2318654219" sldId="286"/>
            <ac:graphicFrameMk id="22" creationId="{AE13CE9B-8141-4057-9303-CF757C94D08F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5.049" v="859" actId="26606"/>
          <ac:graphicFrameMkLst>
            <pc:docMk/>
            <pc:sldMk cId="2318654219" sldId="286"/>
            <ac:graphicFrameMk id="29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8.581" v="861" actId="26606"/>
          <ac:graphicFrameMkLst>
            <pc:docMk/>
            <pc:sldMk cId="2318654219" sldId="286"/>
            <ac:graphicFrameMk id="36" creationId="{6E75F62B-DC4E-498A-9BB7-47C98BA96C0E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3.552" v="863" actId="26606"/>
          <ac:graphicFrameMkLst>
            <pc:docMk/>
            <pc:sldMk cId="2318654219" sldId="286"/>
            <ac:graphicFrameMk id="43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5.791" v="865" actId="26606"/>
          <ac:graphicFrameMkLst>
            <pc:docMk/>
            <pc:sldMk cId="2318654219" sldId="286"/>
            <ac:graphicFrameMk id="50" creationId="{6E75F62B-DC4E-498A-9BB7-47C98BA96C0E}"/>
          </ac:graphicFrameMkLst>
        </pc:graphicFrameChg>
        <pc:graphicFrameChg chg="add">
          <ac:chgData name="TONY WIJAYA" userId="5a36ad25-dbe3-4377-99c0-189c0b5941aa" providerId="ADAL" clId="{BFD2DD44-6381-4D10-913C-6D4382B81A66}" dt="2021-09-07T14:08:45.823" v="866" actId="26606"/>
          <ac:graphicFrameMkLst>
            <pc:docMk/>
            <pc:sldMk cId="2318654219" sldId="286"/>
            <ac:graphicFrameMk id="57" creationId="{A0357E40-D34A-4A36-8292-785D931B9283}"/>
          </ac:graphicFrameMkLst>
        </pc:graphicFrameChg>
      </pc:sldChg>
      <pc:sldChg chg="addSp modSp mod setBg">
        <pc:chgData name="TONY WIJAYA" userId="5a36ad25-dbe3-4377-99c0-189c0b5941aa" providerId="ADAL" clId="{BFD2DD44-6381-4D10-913C-6D4382B81A66}" dt="2021-09-07T14:09:10.386" v="874" actId="5793"/>
        <pc:sldMkLst>
          <pc:docMk/>
          <pc:sldMk cId="3178954914" sldId="287"/>
        </pc:sldMkLst>
        <pc:spChg chg="mod">
          <ac:chgData name="TONY WIJAYA" userId="5a36ad25-dbe3-4377-99c0-189c0b5941aa" providerId="ADAL" clId="{BFD2DD44-6381-4D10-913C-6D4382B81A66}" dt="2021-09-07T14:09:10.386" v="874" actId="5793"/>
          <ac:spMkLst>
            <pc:docMk/>
            <pc:sldMk cId="3178954914" sldId="287"/>
            <ac:spMk id="2" creationId="{84C6564B-8161-40B9-8938-78124CB83429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3" creationId="{26297502-119B-45B5-B5BE-001DC8B01144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4" creationId="{4CB425F2-9E20-4C81-B204-1D9BA8EB1527}"/>
          </ac:spMkLst>
        </pc:spChg>
        <pc:spChg chg="ad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13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4:09:06.819" v="867" actId="26606"/>
          <ac:grpSpMkLst>
            <pc:docMk/>
            <pc:sldMk cId="3178954914" sldId="287"/>
            <ac:grpSpMk id="15" creationId="{01D4AEDF-0CF9-4271-ABB7-3D3489BB42D0}"/>
          </ac:grpSpMkLst>
        </pc:grpChg>
        <pc:picChg chg="mod ord">
          <ac:chgData name="TONY WIJAYA" userId="5a36ad25-dbe3-4377-99c0-189c0b5941aa" providerId="ADAL" clId="{BFD2DD44-6381-4D10-913C-6D4382B81A66}" dt="2021-09-07T14:09:06.819" v="867" actId="26606"/>
          <ac:picMkLst>
            <pc:docMk/>
            <pc:sldMk cId="3178954914" sldId="287"/>
            <ac:picMk id="8" creationId="{2B433F28-7722-493A-A6D6-2156D298A77D}"/>
          </ac:picMkLst>
        </pc:picChg>
      </pc:sldChg>
      <pc:sldChg chg="addSp modSp new mod ord setBg">
        <pc:chgData name="TONY WIJAYA" userId="5a36ad25-dbe3-4377-99c0-189c0b5941aa" providerId="ADAL" clId="{BFD2DD44-6381-4D10-913C-6D4382B81A66}" dt="2021-09-07T13:45:23.532" v="445" actId="26606"/>
        <pc:sldMkLst>
          <pc:docMk/>
          <pc:sldMk cId="686246105" sldId="288"/>
        </pc:sldMkLst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2" creationId="{64D383F9-FE07-4DA4-84BC-1304DBBCCDCD}"/>
          </ac:spMkLst>
        </pc:spChg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3" creationId="{7D9E50CD-4DD1-4575-A3C4-8A8EDCA700DA}"/>
          </ac:spMkLst>
        </pc:spChg>
        <pc:spChg chg="mod or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4" creationId="{BFCDB5E0-42D4-4FC1-AF1A-D907B078F4EA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23.532" v="445" actId="26606"/>
          <ac:picMkLst>
            <pc:docMk/>
            <pc:sldMk cId="686246105" sldId="288"/>
            <ac:picMk id="6" creationId="{25BB274D-4F03-4835-9163-A8C5561ECB7E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47.654" v="447" actId="26606"/>
        <pc:sldMkLst>
          <pc:docMk/>
          <pc:sldMk cId="2003308478" sldId="289"/>
        </pc:sldMkLst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2" creationId="{300FB00B-C15F-4111-A47B-335A748C8335}"/>
          </ac:spMkLst>
        </pc:spChg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3" creationId="{BF11D548-4E92-44D6-B56D-808F8CE1822C}"/>
          </ac:spMkLst>
        </pc:spChg>
        <pc:spChg chg="mod or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4" creationId="{359CE6AA-6AFC-4EAE-8564-71F9B7DC2F33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47.654" v="447" actId="26606"/>
          <ac:picMkLst>
            <pc:docMk/>
            <pc:sldMk cId="2003308478" sldId="289"/>
            <ac:picMk id="6" creationId="{C841A4E1-FB4A-492F-82F3-3F0A713BA38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2.872" v="448" actId="26606"/>
        <pc:sldMkLst>
          <pc:docMk/>
          <pc:sldMk cId="700546887" sldId="290"/>
        </pc:sldMkLst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" creationId="{917EEC65-DA30-48A3-A813-528725FFAAFC}"/>
          </ac:spMkLst>
        </pc:spChg>
        <pc:spChg chg="del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3" creationId="{B305D4D1-4330-40B0-B2F1-307A7D9B1BC6}"/>
          </ac:spMkLst>
        </pc:spChg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4" creationId="{67F67D6F-C898-45BC-89A5-D57F26FBC5F0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5:52.872" v="448" actId="26606"/>
          <ac:picMkLst>
            <pc:docMk/>
            <pc:sldMk cId="700546887" sldId="290"/>
            <ac:picMk id="6" creationId="{087DBE2A-36B1-4521-A809-2A683A700A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12.023" v="444" actId="26606"/>
        <pc:sldMkLst>
          <pc:docMk/>
          <pc:sldMk cId="1994644826" sldId="291"/>
        </pc:sldMkLst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2" creationId="{B8266B0C-90D9-474B-9107-6148896D3015}"/>
          </ac:spMkLst>
        </pc:spChg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3" creationId="{AA4E6A64-1726-4EEA-BB06-4575616205F5}"/>
          </ac:spMkLst>
        </pc:spChg>
        <pc:spChg chg="mod or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4" creationId="{E1A26AA1-24D7-42F8-A837-63430557F802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12.023" v="444" actId="26606"/>
          <ac:picMkLst>
            <pc:docMk/>
            <pc:sldMk cId="1994644826" sldId="291"/>
            <ac:picMk id="6" creationId="{9538BE63-EC24-4775-8289-2494347336AD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9.556" v="449" actId="26606"/>
        <pc:sldMkLst>
          <pc:docMk/>
          <pc:sldMk cId="1129758574" sldId="292"/>
        </pc:sldMkLst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" creationId="{25332DAE-A54F-45CB-9BEA-19A9AFBA1FEC}"/>
          </ac:spMkLst>
        </pc:spChg>
        <pc:spChg chg="del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3" creationId="{304FE63C-DF4D-45A4-8798-606AFA09D79C}"/>
          </ac:spMkLst>
        </pc:spChg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4" creationId="{D1300764-10E1-41D7-87E2-B2435A0FA144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45:59.556" v="449" actId="26606"/>
          <ac:grpSpMkLst>
            <pc:docMk/>
            <pc:sldMk cId="1129758574" sldId="292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5:59.556" v="449" actId="26606"/>
          <ac:picMkLst>
            <pc:docMk/>
            <pc:sldMk cId="1129758574" sldId="292"/>
            <ac:picMk id="6" creationId="{0E42E896-C292-4131-9822-0E8B2F631BFD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1.178" v="450" actId="26606"/>
        <pc:sldMkLst>
          <pc:docMk/>
          <pc:sldMk cId="128145279" sldId="293"/>
        </pc:sldMkLst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2" creationId="{8D73F8E9-C5F1-43E1-8D4B-CEDC55639E42}"/>
          </ac:spMkLst>
        </pc:spChg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3" creationId="{19853FF8-9691-4757-A174-7611775173F5}"/>
          </ac:spMkLst>
        </pc:spChg>
        <pc:spChg chg="mod or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4" creationId="{9BBD4A22-B98A-43ED-8860-D59D99E97C12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1.178" v="450" actId="26606"/>
          <ac:picMkLst>
            <pc:docMk/>
            <pc:sldMk cId="128145279" sldId="293"/>
            <ac:picMk id="6" creationId="{8DF863C9-48B2-4519-8309-5FE232C81CA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15.141" v="451" actId="26606"/>
        <pc:sldMkLst>
          <pc:docMk/>
          <pc:sldMk cId="4093753295" sldId="294"/>
        </pc:sldMkLst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" creationId="{5DA13106-16A2-4FEF-8717-45A1E45B44C7}"/>
          </ac:spMkLst>
        </pc:spChg>
        <pc:spChg chg="del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3" creationId="{37464C97-5AF7-42A6-8407-ECF3887CB5E1}"/>
          </ac:spMkLst>
        </pc:spChg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4" creationId="{D55E0DD6-8286-487E-A707-AE37DE10453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15.141" v="451" actId="26606"/>
          <ac:picMkLst>
            <pc:docMk/>
            <pc:sldMk cId="4093753295" sldId="294"/>
            <ac:picMk id="6" creationId="{A02030D2-17B7-4D93-992A-E0EB2808B344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7.942" v="452" actId="26606"/>
        <pc:sldMkLst>
          <pc:docMk/>
          <pc:sldMk cId="3064018428" sldId="295"/>
        </pc:sldMkLst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2" creationId="{CAF26844-A9CD-42B2-BFE9-6DF4F6830847}"/>
          </ac:spMkLst>
        </pc:spChg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3" creationId="{491895FB-F198-4087-8E49-9EF667427F17}"/>
          </ac:spMkLst>
        </pc:spChg>
        <pc:spChg chg="mod or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4" creationId="{0FE33D3E-C41A-469C-A0FC-32FA9D1E5DB4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7.942" v="452" actId="26606"/>
          <ac:picMkLst>
            <pc:docMk/>
            <pc:sldMk cId="3064018428" sldId="295"/>
            <ac:picMk id="6" creationId="{AB201772-A4D7-455E-A17D-33408821F57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2.493" v="453" actId="26606"/>
        <pc:sldMkLst>
          <pc:docMk/>
          <pc:sldMk cId="1531886997" sldId="296"/>
        </pc:sldMkLst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" creationId="{9BAEDBF9-B063-4215-9338-B9F223EB8AB9}"/>
          </ac:spMkLst>
        </pc:spChg>
        <pc:spChg chg="del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3" creationId="{51B2CD5D-545C-400B-8998-2217F2A79660}"/>
          </ac:spMkLst>
        </pc:spChg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4" creationId="{2B4EAD1E-641C-420E-8865-5C0FE2796146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2.493" v="453" actId="26606"/>
          <ac:picMkLst>
            <pc:docMk/>
            <pc:sldMk cId="1531886997" sldId="296"/>
            <ac:picMk id="6" creationId="{FD859532-BCF2-4C9A-84E0-E91D704BA53B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26.149" v="454" actId="26606"/>
        <pc:sldMkLst>
          <pc:docMk/>
          <pc:sldMk cId="4182571426" sldId="297"/>
        </pc:sldMkLst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2" creationId="{99360FA6-895D-43E0-AB95-439CE8B3A9CD}"/>
          </ac:spMkLst>
        </pc:spChg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3" creationId="{743F01AD-AE26-4749-B6F2-0A6DC6ECC282}"/>
          </ac:spMkLst>
        </pc:spChg>
        <pc:spChg chg="mod or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4" creationId="{EF7474D2-B98A-481A-9461-EEE1C07FEB67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26.149" v="454" actId="26606"/>
          <ac:picMkLst>
            <pc:docMk/>
            <pc:sldMk cId="4182571426" sldId="297"/>
            <ac:picMk id="6" creationId="{FE6B680C-C47F-4861-8D96-5B6FE6BC5B3C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9.422" v="455" actId="26606"/>
        <pc:sldMkLst>
          <pc:docMk/>
          <pc:sldMk cId="2712432655" sldId="298"/>
        </pc:sldMkLst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" creationId="{15B320A3-EB43-436F-833C-9210EE59F7C0}"/>
          </ac:spMkLst>
        </pc:spChg>
        <pc:spChg chg="del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3" creationId="{D0D565B4-0FF6-4B5C-8128-FE9F7D141D9C}"/>
          </ac:spMkLst>
        </pc:spChg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4" creationId="{CB9B5D84-A6C7-4DEF-8E9D-3E27185AF37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9.422" v="455" actId="26606"/>
          <ac:picMkLst>
            <pc:docMk/>
            <pc:sldMk cId="2712432655" sldId="298"/>
            <ac:picMk id="6" creationId="{54EFFD4C-BD8B-496F-8C47-2A9C4BEDC806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2.400" v="456" actId="26606"/>
        <pc:sldMkLst>
          <pc:docMk/>
          <pc:sldMk cId="2852876465" sldId="299"/>
        </pc:sldMkLst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2" creationId="{7E430E6B-8994-4E48-BED0-59364AD26303}"/>
          </ac:spMkLst>
        </pc:spChg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3" creationId="{8BAE9273-8E55-4880-9E4A-7F89DA263B3B}"/>
          </ac:spMkLst>
        </pc:spChg>
        <pc:spChg chg="mod or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4" creationId="{C821CEE9-0907-440E-B854-21B0D5DE08A6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2.400" v="456" actId="26606"/>
          <ac:picMkLst>
            <pc:docMk/>
            <pc:sldMk cId="2852876465" sldId="299"/>
            <ac:picMk id="6" creationId="{8686751D-063E-401F-8880-E259DCB721C2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34.754" v="457" actId="26606"/>
        <pc:sldMkLst>
          <pc:docMk/>
          <pc:sldMk cId="3183416148" sldId="300"/>
        </pc:sldMkLst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" creationId="{B378AF06-C071-40D8-94FA-35AAEED97030}"/>
          </ac:spMkLst>
        </pc:spChg>
        <pc:spChg chg="del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3" creationId="{E0C0D832-978E-4506-A14F-EBF4B3A0AFD5}"/>
          </ac:spMkLst>
        </pc:spChg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4" creationId="{031A1A51-B428-4B54-8FA4-C27CD443789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34.754" v="457" actId="26606"/>
          <ac:picMkLst>
            <pc:docMk/>
            <pc:sldMk cId="3183416148" sldId="300"/>
            <ac:picMk id="6" creationId="{AA625E84-BB64-448D-BFCE-F033362EA94A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7.310" v="458" actId="26606"/>
        <pc:sldMkLst>
          <pc:docMk/>
          <pc:sldMk cId="3527665375" sldId="301"/>
        </pc:sldMkLst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2" creationId="{406EDA84-4EBB-4844-A755-777B987670AA}"/>
          </ac:spMkLst>
        </pc:spChg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3" creationId="{C82F6FBC-2350-4A89-8604-81BBB6765B1C}"/>
          </ac:spMkLst>
        </pc:spChg>
        <pc:spChg chg="mod or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4" creationId="{20614A1A-A7D0-4D99-B638-C55C102762D7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7.310" v="458" actId="26606"/>
          <ac:picMkLst>
            <pc:docMk/>
            <pc:sldMk cId="3527665375" sldId="301"/>
            <ac:picMk id="6" creationId="{29896571-0C0F-4417-8460-E1B269763228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0.777" v="459" actId="26606"/>
        <pc:sldMkLst>
          <pc:docMk/>
          <pc:sldMk cId="4007521667" sldId="302"/>
        </pc:sldMkLst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" creationId="{8E3B2156-0E90-4FF4-A185-307C93A323DA}"/>
          </ac:spMkLst>
        </pc:spChg>
        <pc:spChg chg="del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3" creationId="{5901EBD1-00AC-4630-91FF-EBD15534BE02}"/>
          </ac:spMkLst>
        </pc:spChg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4" creationId="{113075B7-8E8F-4B8A-A019-05548F0ACBE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40.777" v="459" actId="26606"/>
          <ac:picMkLst>
            <pc:docMk/>
            <pc:sldMk cId="4007521667" sldId="302"/>
            <ac:picMk id="6" creationId="{E8050C66-BBDE-4734-9E4C-78CE294DC464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5.387" v="460" actId="26606"/>
        <pc:sldMkLst>
          <pc:docMk/>
          <pc:sldMk cId="86187838" sldId="303"/>
        </pc:sldMkLst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" creationId="{8F1CCF79-81BC-4EC0-B70A-40DC8B7785F0}"/>
          </ac:spMkLst>
        </pc:spChg>
        <pc:spChg chg="del">
          <ac:chgData name="TONY WIJAYA" userId="5a36ad25-dbe3-4377-99c0-189c0b5941aa" providerId="ADAL" clId="{BFD2DD44-6381-4D10-913C-6D4382B81A66}" dt="2021-09-07T13:44:57.156" v="443" actId="26606"/>
          <ac:spMkLst>
            <pc:docMk/>
            <pc:sldMk cId="86187838" sldId="303"/>
            <ac:spMk id="3" creationId="{58249C3E-C2DB-4A5F-B0A2-7BC2D16294C8}"/>
          </ac:spMkLst>
        </pc:spChg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4" creationId="{5EE65FB1-1AA0-422C-AB5E-1ADEBA63D0C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0" creationId="{C50166E2-0FD7-4881-BADB-3F7EECB3AB95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3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5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3:46:45.387" v="460" actId="26606"/>
          <ac:grpSpMkLst>
            <pc:docMk/>
            <pc:sldMk cId="86187838" sldId="303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6:45.387" v="460" actId="26606"/>
          <ac:picMkLst>
            <pc:docMk/>
            <pc:sldMk cId="86187838" sldId="303"/>
            <ac:picMk id="6" creationId="{653FF5F0-487E-44B6-95A6-3E705067EFC3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9:06.336" v="536" actId="26606"/>
        <pc:sldMkLst>
          <pc:docMk/>
          <pc:sldMk cId="749800287" sldId="304"/>
        </pc:sldMkLst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2" creationId="{F7ED2934-5BEE-459C-B66B-B916C0714226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3" creationId="{F35375FD-6713-40F6-8CDD-38B15563779E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4" creationId="{BDAA0F0F-9BA1-4842-8B4A-A70C95F128F3}"/>
          </ac:spMkLst>
        </pc:spChg>
        <pc:spChg chg="ad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11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3:49:06.336" v="536" actId="26606"/>
          <ac:grpSpMkLst>
            <pc:docMk/>
            <pc:sldMk cId="749800287" sldId="304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3:49:06.336" v="536" actId="26606"/>
          <ac:picMkLst>
            <pc:docMk/>
            <pc:sldMk cId="749800287" sldId="304"/>
            <ac:picMk id="6" creationId="{A86B8B22-05D9-492D-9E9A-31A9AF864CE7}"/>
          </ac:picMkLst>
        </pc:picChg>
      </pc:sldChg>
      <pc:sldChg chg="addSp modSp new mod setBg addAnim">
        <pc:chgData name="TONY WIJAYA" userId="5a36ad25-dbe3-4377-99c0-189c0b5941aa" providerId="ADAL" clId="{BFD2DD44-6381-4D10-913C-6D4382B81A66}" dt="2021-09-07T13:53:50.097" v="572"/>
        <pc:sldMkLst>
          <pc:docMk/>
          <pc:sldMk cId="1629464051" sldId="305"/>
        </pc:sldMkLst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" creationId="{461E245B-0262-4337-B443-7E91FA12E62F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3" creationId="{58048A71-9EB9-45A6-8740-69039508178A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4" creationId="{D91E2B7A-0AA2-4987-93CD-A179901062D7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53:50.097" v="571" actId="26606"/>
          <ac:grpSpMkLst>
            <pc:docMk/>
            <pc:sldMk cId="1629464051" sldId="305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53:50.097" v="571" actId="26606"/>
          <ac:picMkLst>
            <pc:docMk/>
            <pc:sldMk cId="1629464051" sldId="305"/>
            <ac:picMk id="6" creationId="{9E510D1B-9F19-43FB-B57B-C63C04C13802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7:59.927" v="737" actId="313"/>
        <pc:sldMkLst>
          <pc:docMk/>
          <pc:sldMk cId="444707130" sldId="306"/>
        </pc:sldMkLst>
        <pc:spChg chg="mo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2" creationId="{97516AE1-3B6E-4D3F-AA12-7D89A0C9D6A0}"/>
          </ac:spMkLst>
        </pc:spChg>
        <pc:spChg chg="mod">
          <ac:chgData name="TONY WIJAYA" userId="5a36ad25-dbe3-4377-99c0-189c0b5941aa" providerId="ADAL" clId="{BFD2DD44-6381-4D10-913C-6D4382B81A66}" dt="2021-09-07T13:57:59.927" v="737" actId="313"/>
          <ac:spMkLst>
            <pc:docMk/>
            <pc:sldMk cId="444707130" sldId="306"/>
            <ac:spMk id="3" creationId="{26D6548B-2F04-4582-A78E-65DFA660EF6C}"/>
          </ac:spMkLst>
        </pc:spChg>
        <pc:spChg chg="mod or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4" creationId="{75041B99-0333-4794-864A-258F94A2B29D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7:46.727" v="706" actId="26606"/>
          <ac:picMkLst>
            <pc:docMk/>
            <pc:sldMk cId="444707130" sldId="306"/>
            <ac:picMk id="6" creationId="{2FBD90B8-F53A-48B2-9BD2-C1EDE7AC4620}"/>
          </ac:picMkLst>
        </pc:picChg>
      </pc:sldChg>
      <pc:sldChg chg="addSp modSp new del mod setBg">
        <pc:chgData name="TONY WIJAYA" userId="5a36ad25-dbe3-4377-99c0-189c0b5941aa" providerId="ADAL" clId="{BFD2DD44-6381-4D10-913C-6D4382B81A66}" dt="2021-09-07T13:55:01.958" v="576" actId="47"/>
        <pc:sldMkLst>
          <pc:docMk/>
          <pc:sldMk cId="488622594" sldId="306"/>
        </pc:sldMkLst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2" creationId="{655EBB2D-DF42-477A-A6A8-016496FDA6BE}"/>
          </ac:spMkLst>
        </pc:spChg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3" creationId="{2F9BFBC4-8664-4B41-9611-BF6F495C810C}"/>
          </ac:spMkLst>
        </pc:spChg>
        <pc:spChg chg="mod or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4" creationId="{4465FF50-543F-4BAA-AD75-0398A1D70FE7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4:32.113" v="575" actId="26606"/>
          <ac:picMkLst>
            <pc:docMk/>
            <pc:sldMk cId="488622594" sldId="306"/>
            <ac:picMk id="6" creationId="{A64F9E36-8F9D-4D1D-82EB-D9AE952290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9:01.307" v="774" actId="26606"/>
        <pc:sldMkLst>
          <pc:docMk/>
          <pc:sldMk cId="849314614" sldId="307"/>
        </pc:sldMkLst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" creationId="{71737F9E-8AD0-4E3D-B395-45C457DBAC5C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3" creationId="{05314BC0-372C-41C6-BDA0-F2A97BF126C6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4" creationId="{4E4A2C69-87D9-439B-BDEC-55A8F57F92CD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59:01.307" v="774" actId="26606"/>
          <ac:picMkLst>
            <pc:docMk/>
            <pc:sldMk cId="849314614" sldId="307"/>
            <ac:picMk id="6" creationId="{861E14A2-9403-44A7-8ABA-D57962630C0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2:45.126" v="831" actId="26606"/>
        <pc:sldMkLst>
          <pc:docMk/>
          <pc:sldMk cId="2761114727" sldId="308"/>
        </pc:sldMkLst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2" creationId="{8CF7796F-E7B8-4181-9290-952A01A8946E}"/>
          </ac:spMkLst>
        </pc:spChg>
        <pc:spChg chg="del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3" creationId="{E4670655-66FA-49E7-A86F-91571E3871BB}"/>
          </ac:spMkLst>
        </pc:spChg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4" creationId="{0A78743B-DC84-4416-95AB-B64B196493A2}"/>
          </ac:spMkLst>
        </pc:spChg>
        <pc:spChg chg="add del mo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8" creationId="{010BCC3C-E7F0-4D32-8678-6BAFFAA5B935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41" creationId="{7C00E1DA-EC7C-40FC-95E3-11FDCD2E4291}"/>
          </ac:spMkLst>
        </pc:spChg>
        <pc:grpChg chg="add del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23" creationId="{9A421166-2996-41A7-B094-AE5316F347DD}"/>
          </ac:grpSpMkLst>
        </pc:grpChg>
        <pc:grpChg chg="add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43" creationId="{9A421166-2996-41A7-B094-AE5316F347DD}"/>
          </ac:grpSpMkLst>
        </pc:grpChg>
        <pc:picChg chg="add del mod ord">
          <ac:chgData name="TONY WIJAYA" userId="5a36ad25-dbe3-4377-99c0-189c0b5941aa" providerId="ADAL" clId="{BFD2DD44-6381-4D10-913C-6D4382B81A66}" dt="2021-09-07T14:02:10.726" v="829" actId="478"/>
          <ac:picMkLst>
            <pc:docMk/>
            <pc:sldMk cId="2761114727" sldId="308"/>
            <ac:picMk id="6" creationId="{BA3560AE-3802-4793-B845-73DB5975BC21}"/>
          </ac:picMkLst>
        </pc:picChg>
        <pc:picChg chg="add mod ord">
          <ac:chgData name="TONY WIJAYA" userId="5a36ad25-dbe3-4377-99c0-189c0b5941aa" providerId="ADAL" clId="{BFD2DD44-6381-4D10-913C-6D4382B81A66}" dt="2021-09-07T14:02:45.126" v="831" actId="26606"/>
          <ac:picMkLst>
            <pc:docMk/>
            <pc:sldMk cId="2761114727" sldId="308"/>
            <ac:picMk id="10" creationId="{7DA70139-DD57-4FE0-B290-E30072796726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4:12.761" v="839" actId="26606"/>
        <pc:sldMkLst>
          <pc:docMk/>
          <pc:sldMk cId="984689990" sldId="309"/>
        </pc:sldMkLst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" creationId="{071C554C-452E-4357-8BFF-B470EDB1FF22}"/>
          </ac:spMkLst>
        </pc:spChg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3" creationId="{32DE8546-327A-4C2E-B41B-668ABE614912}"/>
          </ac:spMkLst>
        </pc:spChg>
        <pc:spChg chg="mod or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4" creationId="{2F42ECC5-1236-4070-889F-DB2D90D3B2B5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3" creationId="{8F404549-B4DC-481C-926C-DED3EF1C585B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5" creationId="{1E8FD5CD-351E-4B06-8B78-BD5102D00908}"/>
          </ac:spMkLst>
        </pc:spChg>
        <pc:spChg chg="add del">
          <ac:chgData name="TONY WIJAYA" userId="5a36ad25-dbe3-4377-99c0-189c0b5941aa" providerId="ADAL" clId="{BFD2DD44-6381-4D10-913C-6D4382B81A66}" dt="2021-09-07T14:04:12.754" v="838" actId="26606"/>
          <ac:spMkLst>
            <pc:docMk/>
            <pc:sldMk cId="984689990" sldId="309"/>
            <ac:spMk id="18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2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4:12.754" v="838" actId="26606"/>
          <ac:grpSpMkLst>
            <pc:docMk/>
            <pc:sldMk cId="984689990" sldId="309"/>
            <ac:grpSpMk id="19" creationId="{01D4AEDF-0CF9-4271-ABB7-3D3489BB42D0}"/>
          </ac:grpSpMkLst>
        </pc:grpChg>
        <pc:picChg chg="add del">
          <ac:chgData name="TONY WIJAYA" userId="5a36ad25-dbe3-4377-99c0-189c0b5941aa" providerId="ADAL" clId="{BFD2DD44-6381-4D10-913C-6D4382B81A66}" dt="2021-09-07T14:03:29.752" v="833" actId="478"/>
          <ac:picMkLst>
            <pc:docMk/>
            <pc:sldMk cId="984689990" sldId="309"/>
            <ac:picMk id="6" creationId="{C89C443B-301C-444D-83DC-ABDEF335EFF3}"/>
          </ac:picMkLst>
        </pc:picChg>
        <pc:picChg chg="add mod ord">
          <ac:chgData name="TONY WIJAYA" userId="5a36ad25-dbe3-4377-99c0-189c0b5941aa" providerId="ADAL" clId="{BFD2DD44-6381-4D10-913C-6D4382B81A66}" dt="2021-09-07T14:04:12.761" v="839" actId="26606"/>
          <ac:picMkLst>
            <pc:docMk/>
            <pc:sldMk cId="984689990" sldId="309"/>
            <ac:picMk id="8" creationId="{095E6C2C-DA2D-47C8-AD53-AC84F552F643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5:16.036" v="842" actId="26606"/>
        <pc:sldMkLst>
          <pc:docMk/>
          <pc:sldMk cId="461519408" sldId="310"/>
        </pc:sldMkLst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" creationId="{4235692D-7A37-4C54-A219-9A4151FE583F}"/>
          </ac:spMkLst>
        </pc:spChg>
        <pc:spChg chg="del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3" creationId="{75EA0151-3B55-4977-9AE7-D36BB83B672A}"/>
          </ac:spMkLst>
        </pc:spChg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4" creationId="{F8A6A0B5-44F6-443D-9A27-DFAA6E270A03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4:05:16.036" v="842" actId="26606"/>
          <ac:grpSpMkLst>
            <pc:docMk/>
            <pc:sldMk cId="461519408" sldId="310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4:05:16.036" v="842" actId="26606"/>
          <ac:picMkLst>
            <pc:docMk/>
            <pc:sldMk cId="461519408" sldId="310"/>
            <ac:picMk id="6" creationId="{7BDF429D-4153-4A12-996E-211EC84A5E0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://localhost:4200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://localhost:420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68ED4B-B2D8-4395-BE45-554672A9FB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E0BEF33-B70D-4BD4-BBD5-58712A7D17B7}">
      <dgm:prSet/>
      <dgm:spPr/>
      <dgm:t>
        <a:bodyPr/>
        <a:lstStyle/>
        <a:p>
          <a:r>
            <a:rPr lang="en-US"/>
            <a:t>Bahasa : HTML, CSS dan TypeScript</a:t>
          </a:r>
        </a:p>
      </dgm:t>
    </dgm:pt>
    <dgm:pt modelId="{69727E78-F5EA-40DB-874C-692B30D93F75}" type="parTrans" cxnId="{F3BAF35F-9D83-4452-87A5-F9930A13DBF4}">
      <dgm:prSet/>
      <dgm:spPr/>
      <dgm:t>
        <a:bodyPr/>
        <a:lstStyle/>
        <a:p>
          <a:endParaRPr lang="en-US"/>
        </a:p>
      </dgm:t>
    </dgm:pt>
    <dgm:pt modelId="{F16D05C1-7379-420E-8284-C49F64EAB17A}" type="sibTrans" cxnId="{F3BAF35F-9D83-4452-87A5-F9930A13DBF4}">
      <dgm:prSet/>
      <dgm:spPr/>
      <dgm:t>
        <a:bodyPr/>
        <a:lstStyle/>
        <a:p>
          <a:endParaRPr lang="en-US"/>
        </a:p>
      </dgm:t>
    </dgm:pt>
    <dgm:pt modelId="{9644108F-BF7E-4A63-8349-82FAEDA80854}">
      <dgm:prSet/>
      <dgm:spPr/>
      <dgm:t>
        <a:bodyPr/>
        <a:lstStyle/>
        <a:p>
          <a:r>
            <a:rPr lang="en-US"/>
            <a:t>Editor : Visual Studio Code</a:t>
          </a:r>
        </a:p>
      </dgm:t>
    </dgm:pt>
    <dgm:pt modelId="{16D0291D-81E9-4797-BEE0-81418FFCBD8D}" type="parTrans" cxnId="{87986744-789C-4E33-B6A9-9F5E0989F7D8}">
      <dgm:prSet/>
      <dgm:spPr/>
      <dgm:t>
        <a:bodyPr/>
        <a:lstStyle/>
        <a:p>
          <a:endParaRPr lang="en-US"/>
        </a:p>
      </dgm:t>
    </dgm:pt>
    <dgm:pt modelId="{C53137D8-F016-46CA-AD0D-561EF93397F0}" type="sibTrans" cxnId="{87986744-789C-4E33-B6A9-9F5E0989F7D8}">
      <dgm:prSet/>
      <dgm:spPr/>
      <dgm:t>
        <a:bodyPr/>
        <a:lstStyle/>
        <a:p>
          <a:endParaRPr lang="en-US"/>
        </a:p>
      </dgm:t>
    </dgm:pt>
    <dgm:pt modelId="{CF278898-7C12-4BDF-BAC6-EA9162C1E4D1}">
      <dgm:prSet/>
      <dgm:spPr/>
      <dgm:t>
        <a:bodyPr/>
        <a:lstStyle/>
        <a:p>
          <a:r>
            <a:rPr lang="en-US"/>
            <a:t>Backup : GitHub for Desktop</a:t>
          </a:r>
        </a:p>
      </dgm:t>
    </dgm:pt>
    <dgm:pt modelId="{CAF6E481-C70B-4EC4-A860-A7093D024A45}" type="parTrans" cxnId="{9EC1140E-E379-415E-A9C6-2B68508ECB14}">
      <dgm:prSet/>
      <dgm:spPr/>
      <dgm:t>
        <a:bodyPr/>
        <a:lstStyle/>
        <a:p>
          <a:endParaRPr lang="en-US"/>
        </a:p>
      </dgm:t>
    </dgm:pt>
    <dgm:pt modelId="{170F2AF3-250D-464C-8455-F632888DB9A0}" type="sibTrans" cxnId="{9EC1140E-E379-415E-A9C6-2B68508ECB14}">
      <dgm:prSet/>
      <dgm:spPr/>
      <dgm:t>
        <a:bodyPr/>
        <a:lstStyle/>
        <a:p>
          <a:endParaRPr lang="en-US"/>
        </a:p>
      </dgm:t>
    </dgm:pt>
    <dgm:pt modelId="{6266AE23-3A55-43B6-A1E7-F2CE0E219A48}">
      <dgm:prSet/>
      <dgm:spPr/>
      <dgm:t>
        <a:bodyPr/>
        <a:lstStyle/>
        <a:p>
          <a:r>
            <a:rPr lang="en-US"/>
            <a:t>Package Manager : NodeJS</a:t>
          </a:r>
        </a:p>
      </dgm:t>
    </dgm:pt>
    <dgm:pt modelId="{86A1F0C2-6CBA-467F-A126-6F46FFB27F95}" type="parTrans" cxnId="{6C6B0E0F-254B-45AF-A350-751A14C5CE33}">
      <dgm:prSet/>
      <dgm:spPr/>
      <dgm:t>
        <a:bodyPr/>
        <a:lstStyle/>
        <a:p>
          <a:endParaRPr lang="en-US"/>
        </a:p>
      </dgm:t>
    </dgm:pt>
    <dgm:pt modelId="{C87D3EDB-84FB-4152-BC96-01D4D6D265D7}" type="sibTrans" cxnId="{6C6B0E0F-254B-45AF-A350-751A14C5CE33}">
      <dgm:prSet/>
      <dgm:spPr/>
      <dgm:t>
        <a:bodyPr/>
        <a:lstStyle/>
        <a:p>
          <a:endParaRPr lang="en-US"/>
        </a:p>
      </dgm:t>
    </dgm:pt>
    <dgm:pt modelId="{69026E95-D342-4ACA-9B10-D4C0635A5545}">
      <dgm:prSet/>
      <dgm:spPr/>
      <dgm:t>
        <a:bodyPr/>
        <a:lstStyle/>
        <a:p>
          <a:r>
            <a:rPr lang="en-US"/>
            <a:t>Angular merupakan framework JavaScript yang terdiri atas ribuan file dan folder</a:t>
          </a:r>
        </a:p>
      </dgm:t>
    </dgm:pt>
    <dgm:pt modelId="{C7C637CD-5642-4A1D-A49C-372F59D5E802}" type="parTrans" cxnId="{25367D3E-9D29-4FA6-BE6B-EF3CA8984A45}">
      <dgm:prSet/>
      <dgm:spPr/>
      <dgm:t>
        <a:bodyPr/>
        <a:lstStyle/>
        <a:p>
          <a:endParaRPr lang="en-US"/>
        </a:p>
      </dgm:t>
    </dgm:pt>
    <dgm:pt modelId="{3CCE1081-CDDD-4C98-B615-3B8784F976FA}" type="sibTrans" cxnId="{25367D3E-9D29-4FA6-BE6B-EF3CA8984A45}">
      <dgm:prSet/>
      <dgm:spPr/>
      <dgm:t>
        <a:bodyPr/>
        <a:lstStyle/>
        <a:p>
          <a:endParaRPr lang="en-US"/>
        </a:p>
      </dgm:t>
    </dgm:pt>
    <dgm:pt modelId="{C4361F8B-B83E-47C2-8B63-60795EC7EB5B}">
      <dgm:prSet/>
      <dgm:spPr/>
      <dgm:t>
        <a:bodyPr/>
        <a:lstStyle/>
        <a:p>
          <a:r>
            <a:rPr lang="en-US"/>
            <a:t>Biarkan NodeJS yang mengatur file dan folder tersebut untuk anda</a:t>
          </a:r>
        </a:p>
      </dgm:t>
    </dgm:pt>
    <dgm:pt modelId="{A159FFB8-F997-44A8-83C4-40FEBBAF2105}" type="parTrans" cxnId="{F0558BC1-EAEF-4EFD-8CDA-BE60DA84F182}">
      <dgm:prSet/>
      <dgm:spPr/>
      <dgm:t>
        <a:bodyPr/>
        <a:lstStyle/>
        <a:p>
          <a:endParaRPr lang="en-US"/>
        </a:p>
      </dgm:t>
    </dgm:pt>
    <dgm:pt modelId="{D28C5759-746A-4FAC-933A-C5F2586A5A95}" type="sibTrans" cxnId="{F0558BC1-EAEF-4EFD-8CDA-BE60DA84F182}">
      <dgm:prSet/>
      <dgm:spPr/>
      <dgm:t>
        <a:bodyPr/>
        <a:lstStyle/>
        <a:p>
          <a:endParaRPr lang="en-US"/>
        </a:p>
      </dgm:t>
    </dgm:pt>
    <dgm:pt modelId="{BD53E9D5-1BB3-4CDF-BC96-5CFF2DCCB06B}" type="pres">
      <dgm:prSet presAssocID="{2768ED4B-B2D8-4395-BE45-554672A9FBBF}" presName="root" presStyleCnt="0">
        <dgm:presLayoutVars>
          <dgm:dir/>
          <dgm:resizeHandles val="exact"/>
        </dgm:presLayoutVars>
      </dgm:prSet>
      <dgm:spPr/>
    </dgm:pt>
    <dgm:pt modelId="{382C4C5D-4888-465B-B7BF-CDFD0DC0EB32}" type="pres">
      <dgm:prSet presAssocID="{5E0BEF33-B70D-4BD4-BBD5-58712A7D17B7}" presName="compNode" presStyleCnt="0"/>
      <dgm:spPr/>
    </dgm:pt>
    <dgm:pt modelId="{13B7F50F-4FFB-4D37-9618-83193D0E6531}" type="pres">
      <dgm:prSet presAssocID="{5E0BEF33-B70D-4BD4-BBD5-58712A7D17B7}" presName="bgRect" presStyleLbl="bgShp" presStyleIdx="0" presStyleCnt="4"/>
      <dgm:spPr/>
    </dgm:pt>
    <dgm:pt modelId="{59C458BD-E4C4-4DED-BB13-4FC9D111F0D1}" type="pres">
      <dgm:prSet presAssocID="{5E0BEF33-B70D-4BD4-BBD5-58712A7D17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F06F911-D7C6-4B7D-8B87-83F4B939749F}" type="pres">
      <dgm:prSet presAssocID="{5E0BEF33-B70D-4BD4-BBD5-58712A7D17B7}" presName="spaceRect" presStyleCnt="0"/>
      <dgm:spPr/>
    </dgm:pt>
    <dgm:pt modelId="{534352EC-BBD1-4769-A008-C8FFEA0DB390}" type="pres">
      <dgm:prSet presAssocID="{5E0BEF33-B70D-4BD4-BBD5-58712A7D17B7}" presName="parTx" presStyleLbl="revTx" presStyleIdx="0" presStyleCnt="5">
        <dgm:presLayoutVars>
          <dgm:chMax val="0"/>
          <dgm:chPref val="0"/>
        </dgm:presLayoutVars>
      </dgm:prSet>
      <dgm:spPr/>
    </dgm:pt>
    <dgm:pt modelId="{77314ED7-D78D-4F89-B7A9-6827CFD68529}" type="pres">
      <dgm:prSet presAssocID="{F16D05C1-7379-420E-8284-C49F64EAB17A}" presName="sibTrans" presStyleCnt="0"/>
      <dgm:spPr/>
    </dgm:pt>
    <dgm:pt modelId="{6419DFEB-090A-4478-A842-040B2F09F37A}" type="pres">
      <dgm:prSet presAssocID="{9644108F-BF7E-4A63-8349-82FAEDA80854}" presName="compNode" presStyleCnt="0"/>
      <dgm:spPr/>
    </dgm:pt>
    <dgm:pt modelId="{12201A03-81E0-45AD-A334-117F67277ACA}" type="pres">
      <dgm:prSet presAssocID="{9644108F-BF7E-4A63-8349-82FAEDA80854}" presName="bgRect" presStyleLbl="bgShp" presStyleIdx="1" presStyleCnt="4"/>
      <dgm:spPr/>
    </dgm:pt>
    <dgm:pt modelId="{6083C7B0-BC37-4171-8461-896515DD91A6}" type="pres">
      <dgm:prSet presAssocID="{9644108F-BF7E-4A63-8349-82FAEDA8085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A60060F-724D-46B9-BA97-45A197F05783}" type="pres">
      <dgm:prSet presAssocID="{9644108F-BF7E-4A63-8349-82FAEDA80854}" presName="spaceRect" presStyleCnt="0"/>
      <dgm:spPr/>
    </dgm:pt>
    <dgm:pt modelId="{591FD85B-B6BE-485F-9446-EDA3EAF11868}" type="pres">
      <dgm:prSet presAssocID="{9644108F-BF7E-4A63-8349-82FAEDA80854}" presName="parTx" presStyleLbl="revTx" presStyleIdx="1" presStyleCnt="5">
        <dgm:presLayoutVars>
          <dgm:chMax val="0"/>
          <dgm:chPref val="0"/>
        </dgm:presLayoutVars>
      </dgm:prSet>
      <dgm:spPr/>
    </dgm:pt>
    <dgm:pt modelId="{0891C6AE-FB6C-4481-BAC3-4BB6CF4B7A11}" type="pres">
      <dgm:prSet presAssocID="{C53137D8-F016-46CA-AD0D-561EF93397F0}" presName="sibTrans" presStyleCnt="0"/>
      <dgm:spPr/>
    </dgm:pt>
    <dgm:pt modelId="{2637EB57-4B30-47A4-970C-2BE2C423FAAC}" type="pres">
      <dgm:prSet presAssocID="{CF278898-7C12-4BDF-BAC6-EA9162C1E4D1}" presName="compNode" presStyleCnt="0"/>
      <dgm:spPr/>
    </dgm:pt>
    <dgm:pt modelId="{BF01AB0D-9885-4176-AD38-6C5EDA89F533}" type="pres">
      <dgm:prSet presAssocID="{CF278898-7C12-4BDF-BAC6-EA9162C1E4D1}" presName="bgRect" presStyleLbl="bgShp" presStyleIdx="2" presStyleCnt="4"/>
      <dgm:spPr/>
    </dgm:pt>
    <dgm:pt modelId="{C2BE733E-C4B6-4A94-825E-27800C6689D3}" type="pres">
      <dgm:prSet presAssocID="{CF278898-7C12-4BDF-BAC6-EA9162C1E4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64D92AB-D4AE-4D92-9C64-42DD60F38A53}" type="pres">
      <dgm:prSet presAssocID="{CF278898-7C12-4BDF-BAC6-EA9162C1E4D1}" presName="spaceRect" presStyleCnt="0"/>
      <dgm:spPr/>
    </dgm:pt>
    <dgm:pt modelId="{1B0E54BA-449A-4DF3-82CE-31BA6165AB7F}" type="pres">
      <dgm:prSet presAssocID="{CF278898-7C12-4BDF-BAC6-EA9162C1E4D1}" presName="parTx" presStyleLbl="revTx" presStyleIdx="2" presStyleCnt="5">
        <dgm:presLayoutVars>
          <dgm:chMax val="0"/>
          <dgm:chPref val="0"/>
        </dgm:presLayoutVars>
      </dgm:prSet>
      <dgm:spPr/>
    </dgm:pt>
    <dgm:pt modelId="{C6D8405B-5056-4204-B779-F72FCEED8B8A}" type="pres">
      <dgm:prSet presAssocID="{170F2AF3-250D-464C-8455-F632888DB9A0}" presName="sibTrans" presStyleCnt="0"/>
      <dgm:spPr/>
    </dgm:pt>
    <dgm:pt modelId="{7F173CE6-4C21-47F2-9BB2-3D92019296C5}" type="pres">
      <dgm:prSet presAssocID="{6266AE23-3A55-43B6-A1E7-F2CE0E219A48}" presName="compNode" presStyleCnt="0"/>
      <dgm:spPr/>
    </dgm:pt>
    <dgm:pt modelId="{8F195482-ABF2-4B0B-A59A-0C72F0624528}" type="pres">
      <dgm:prSet presAssocID="{6266AE23-3A55-43B6-A1E7-F2CE0E219A48}" presName="bgRect" presStyleLbl="bgShp" presStyleIdx="3" presStyleCnt="4"/>
      <dgm:spPr/>
    </dgm:pt>
    <dgm:pt modelId="{AE10B77C-D7AB-4A30-82B2-A4A9212BFB17}" type="pres">
      <dgm:prSet presAssocID="{6266AE23-3A55-43B6-A1E7-F2CE0E219A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EA324E-9D03-44F0-AC5D-D98460135831}" type="pres">
      <dgm:prSet presAssocID="{6266AE23-3A55-43B6-A1E7-F2CE0E219A48}" presName="spaceRect" presStyleCnt="0"/>
      <dgm:spPr/>
    </dgm:pt>
    <dgm:pt modelId="{353638E3-1B34-4B08-B96A-3E9D1114D4CF}" type="pres">
      <dgm:prSet presAssocID="{6266AE23-3A55-43B6-A1E7-F2CE0E219A48}" presName="parTx" presStyleLbl="revTx" presStyleIdx="3" presStyleCnt="5">
        <dgm:presLayoutVars>
          <dgm:chMax val="0"/>
          <dgm:chPref val="0"/>
        </dgm:presLayoutVars>
      </dgm:prSet>
      <dgm:spPr/>
    </dgm:pt>
    <dgm:pt modelId="{C5E56122-6B69-4F5D-BFDD-9A3DBFDE3518}" type="pres">
      <dgm:prSet presAssocID="{6266AE23-3A55-43B6-A1E7-F2CE0E219A48}" presName="desTx" presStyleLbl="revTx" presStyleIdx="4" presStyleCnt="5">
        <dgm:presLayoutVars/>
      </dgm:prSet>
      <dgm:spPr/>
    </dgm:pt>
  </dgm:ptLst>
  <dgm:cxnLst>
    <dgm:cxn modelId="{9EC1140E-E379-415E-A9C6-2B68508ECB14}" srcId="{2768ED4B-B2D8-4395-BE45-554672A9FBBF}" destId="{CF278898-7C12-4BDF-BAC6-EA9162C1E4D1}" srcOrd="2" destOrd="0" parTransId="{CAF6E481-C70B-4EC4-A860-A7093D024A45}" sibTransId="{170F2AF3-250D-464C-8455-F632888DB9A0}"/>
    <dgm:cxn modelId="{6C6B0E0F-254B-45AF-A350-751A14C5CE33}" srcId="{2768ED4B-B2D8-4395-BE45-554672A9FBBF}" destId="{6266AE23-3A55-43B6-A1E7-F2CE0E219A48}" srcOrd="3" destOrd="0" parTransId="{86A1F0C2-6CBA-467F-A126-6F46FFB27F95}" sibTransId="{C87D3EDB-84FB-4152-BC96-01D4D6D265D7}"/>
    <dgm:cxn modelId="{29C4112C-16FF-4D3E-83AD-CD95719E4FBC}" type="presOf" srcId="{6266AE23-3A55-43B6-A1E7-F2CE0E219A48}" destId="{353638E3-1B34-4B08-B96A-3E9D1114D4CF}" srcOrd="0" destOrd="0" presId="urn:microsoft.com/office/officeart/2018/2/layout/IconVerticalSolidList"/>
    <dgm:cxn modelId="{25367D3E-9D29-4FA6-BE6B-EF3CA8984A45}" srcId="{6266AE23-3A55-43B6-A1E7-F2CE0E219A48}" destId="{69026E95-D342-4ACA-9B10-D4C0635A5545}" srcOrd="0" destOrd="0" parTransId="{C7C637CD-5642-4A1D-A49C-372F59D5E802}" sibTransId="{3CCE1081-CDDD-4C98-B615-3B8784F976FA}"/>
    <dgm:cxn modelId="{6034A440-3ED0-408D-B68A-20B65480CF0F}" type="presOf" srcId="{2768ED4B-B2D8-4395-BE45-554672A9FBBF}" destId="{BD53E9D5-1BB3-4CDF-BC96-5CFF2DCCB06B}" srcOrd="0" destOrd="0" presId="urn:microsoft.com/office/officeart/2018/2/layout/IconVerticalSolidList"/>
    <dgm:cxn modelId="{F3BAF35F-9D83-4452-87A5-F9930A13DBF4}" srcId="{2768ED4B-B2D8-4395-BE45-554672A9FBBF}" destId="{5E0BEF33-B70D-4BD4-BBD5-58712A7D17B7}" srcOrd="0" destOrd="0" parTransId="{69727E78-F5EA-40DB-874C-692B30D93F75}" sibTransId="{F16D05C1-7379-420E-8284-C49F64EAB17A}"/>
    <dgm:cxn modelId="{87986744-789C-4E33-B6A9-9F5E0989F7D8}" srcId="{2768ED4B-B2D8-4395-BE45-554672A9FBBF}" destId="{9644108F-BF7E-4A63-8349-82FAEDA80854}" srcOrd="1" destOrd="0" parTransId="{16D0291D-81E9-4797-BEE0-81418FFCBD8D}" sibTransId="{C53137D8-F016-46CA-AD0D-561EF93397F0}"/>
    <dgm:cxn modelId="{5061EE90-119A-4813-81D3-9731F47E61D6}" type="presOf" srcId="{C4361F8B-B83E-47C2-8B63-60795EC7EB5B}" destId="{C5E56122-6B69-4F5D-BFDD-9A3DBFDE3518}" srcOrd="0" destOrd="1" presId="urn:microsoft.com/office/officeart/2018/2/layout/IconVerticalSolidList"/>
    <dgm:cxn modelId="{5D0A04B6-588D-46BC-9A46-303D62E48613}" type="presOf" srcId="{69026E95-D342-4ACA-9B10-D4C0635A5545}" destId="{C5E56122-6B69-4F5D-BFDD-9A3DBFDE3518}" srcOrd="0" destOrd="0" presId="urn:microsoft.com/office/officeart/2018/2/layout/IconVerticalSolidList"/>
    <dgm:cxn modelId="{17D38CBC-666A-47C7-86DB-DFB9F2A7390C}" type="presOf" srcId="{5E0BEF33-B70D-4BD4-BBD5-58712A7D17B7}" destId="{534352EC-BBD1-4769-A008-C8FFEA0DB390}" srcOrd="0" destOrd="0" presId="urn:microsoft.com/office/officeart/2018/2/layout/IconVerticalSolidList"/>
    <dgm:cxn modelId="{F0558BC1-EAEF-4EFD-8CDA-BE60DA84F182}" srcId="{6266AE23-3A55-43B6-A1E7-F2CE0E219A48}" destId="{C4361F8B-B83E-47C2-8B63-60795EC7EB5B}" srcOrd="1" destOrd="0" parTransId="{A159FFB8-F997-44A8-83C4-40FEBBAF2105}" sibTransId="{D28C5759-746A-4FAC-933A-C5F2586A5A95}"/>
    <dgm:cxn modelId="{1F3EA1C6-BB16-4ADF-B0D8-AE5C6DA79DB3}" type="presOf" srcId="{9644108F-BF7E-4A63-8349-82FAEDA80854}" destId="{591FD85B-B6BE-485F-9446-EDA3EAF11868}" srcOrd="0" destOrd="0" presId="urn:microsoft.com/office/officeart/2018/2/layout/IconVerticalSolidList"/>
    <dgm:cxn modelId="{208B66EC-75EB-4E78-B599-C9A0D8218EA2}" type="presOf" srcId="{CF278898-7C12-4BDF-BAC6-EA9162C1E4D1}" destId="{1B0E54BA-449A-4DF3-82CE-31BA6165AB7F}" srcOrd="0" destOrd="0" presId="urn:microsoft.com/office/officeart/2018/2/layout/IconVerticalSolidList"/>
    <dgm:cxn modelId="{898661FE-81A1-4166-96A7-3C62D83183DB}" type="presParOf" srcId="{BD53E9D5-1BB3-4CDF-BC96-5CFF2DCCB06B}" destId="{382C4C5D-4888-465B-B7BF-CDFD0DC0EB32}" srcOrd="0" destOrd="0" presId="urn:microsoft.com/office/officeart/2018/2/layout/IconVerticalSolidList"/>
    <dgm:cxn modelId="{D9525C91-3A77-46D9-B0BB-09D278A9AFDC}" type="presParOf" srcId="{382C4C5D-4888-465B-B7BF-CDFD0DC0EB32}" destId="{13B7F50F-4FFB-4D37-9618-83193D0E6531}" srcOrd="0" destOrd="0" presId="urn:microsoft.com/office/officeart/2018/2/layout/IconVerticalSolidList"/>
    <dgm:cxn modelId="{BE5B92A1-A92B-4CD9-9F0C-1C3D9AEBD003}" type="presParOf" srcId="{382C4C5D-4888-465B-B7BF-CDFD0DC0EB32}" destId="{59C458BD-E4C4-4DED-BB13-4FC9D111F0D1}" srcOrd="1" destOrd="0" presId="urn:microsoft.com/office/officeart/2018/2/layout/IconVerticalSolidList"/>
    <dgm:cxn modelId="{807D4C44-8EEB-4828-B180-EE929613EA67}" type="presParOf" srcId="{382C4C5D-4888-465B-B7BF-CDFD0DC0EB32}" destId="{BF06F911-D7C6-4B7D-8B87-83F4B939749F}" srcOrd="2" destOrd="0" presId="urn:microsoft.com/office/officeart/2018/2/layout/IconVerticalSolidList"/>
    <dgm:cxn modelId="{93C96202-2EF9-449B-9B33-FFF1999F3687}" type="presParOf" srcId="{382C4C5D-4888-465B-B7BF-CDFD0DC0EB32}" destId="{534352EC-BBD1-4769-A008-C8FFEA0DB390}" srcOrd="3" destOrd="0" presId="urn:microsoft.com/office/officeart/2018/2/layout/IconVerticalSolidList"/>
    <dgm:cxn modelId="{B7A299C1-9C5A-4352-A17F-54CC0B28023D}" type="presParOf" srcId="{BD53E9D5-1BB3-4CDF-BC96-5CFF2DCCB06B}" destId="{77314ED7-D78D-4F89-B7A9-6827CFD68529}" srcOrd="1" destOrd="0" presId="urn:microsoft.com/office/officeart/2018/2/layout/IconVerticalSolidList"/>
    <dgm:cxn modelId="{F1F268B8-CF71-4586-A6E5-A9C0C5DB0671}" type="presParOf" srcId="{BD53E9D5-1BB3-4CDF-BC96-5CFF2DCCB06B}" destId="{6419DFEB-090A-4478-A842-040B2F09F37A}" srcOrd="2" destOrd="0" presId="urn:microsoft.com/office/officeart/2018/2/layout/IconVerticalSolidList"/>
    <dgm:cxn modelId="{98C37C41-AAEC-467C-A2AE-27B447AB8C5E}" type="presParOf" srcId="{6419DFEB-090A-4478-A842-040B2F09F37A}" destId="{12201A03-81E0-45AD-A334-117F67277ACA}" srcOrd="0" destOrd="0" presId="urn:microsoft.com/office/officeart/2018/2/layout/IconVerticalSolidList"/>
    <dgm:cxn modelId="{D0D77FC4-CE4B-4AD1-BB7B-42DD32797E5C}" type="presParOf" srcId="{6419DFEB-090A-4478-A842-040B2F09F37A}" destId="{6083C7B0-BC37-4171-8461-896515DD91A6}" srcOrd="1" destOrd="0" presId="urn:microsoft.com/office/officeart/2018/2/layout/IconVerticalSolidList"/>
    <dgm:cxn modelId="{70AE1EB8-4C68-4482-9629-FA55E77E3572}" type="presParOf" srcId="{6419DFEB-090A-4478-A842-040B2F09F37A}" destId="{5A60060F-724D-46B9-BA97-45A197F05783}" srcOrd="2" destOrd="0" presId="urn:microsoft.com/office/officeart/2018/2/layout/IconVerticalSolidList"/>
    <dgm:cxn modelId="{EC6245D1-03FF-46FA-B15C-CD6F62B60407}" type="presParOf" srcId="{6419DFEB-090A-4478-A842-040B2F09F37A}" destId="{591FD85B-B6BE-485F-9446-EDA3EAF11868}" srcOrd="3" destOrd="0" presId="urn:microsoft.com/office/officeart/2018/2/layout/IconVerticalSolidList"/>
    <dgm:cxn modelId="{BB19E21C-BD13-4915-B613-6DC147438055}" type="presParOf" srcId="{BD53E9D5-1BB3-4CDF-BC96-5CFF2DCCB06B}" destId="{0891C6AE-FB6C-4481-BAC3-4BB6CF4B7A11}" srcOrd="3" destOrd="0" presId="urn:microsoft.com/office/officeart/2018/2/layout/IconVerticalSolidList"/>
    <dgm:cxn modelId="{62362C10-BE80-46D1-B0D7-E26144667949}" type="presParOf" srcId="{BD53E9D5-1BB3-4CDF-BC96-5CFF2DCCB06B}" destId="{2637EB57-4B30-47A4-970C-2BE2C423FAAC}" srcOrd="4" destOrd="0" presId="urn:microsoft.com/office/officeart/2018/2/layout/IconVerticalSolidList"/>
    <dgm:cxn modelId="{F98344A5-70A9-44B8-AEF9-0AF75E4CB898}" type="presParOf" srcId="{2637EB57-4B30-47A4-970C-2BE2C423FAAC}" destId="{BF01AB0D-9885-4176-AD38-6C5EDA89F533}" srcOrd="0" destOrd="0" presId="urn:microsoft.com/office/officeart/2018/2/layout/IconVerticalSolidList"/>
    <dgm:cxn modelId="{BBDD7EB2-CEB4-4660-908F-FBFCDFFA9F23}" type="presParOf" srcId="{2637EB57-4B30-47A4-970C-2BE2C423FAAC}" destId="{C2BE733E-C4B6-4A94-825E-27800C6689D3}" srcOrd="1" destOrd="0" presId="urn:microsoft.com/office/officeart/2018/2/layout/IconVerticalSolidList"/>
    <dgm:cxn modelId="{62F5A5BF-8786-4D3B-90D3-A6962CD0FCC9}" type="presParOf" srcId="{2637EB57-4B30-47A4-970C-2BE2C423FAAC}" destId="{D64D92AB-D4AE-4D92-9C64-42DD60F38A53}" srcOrd="2" destOrd="0" presId="urn:microsoft.com/office/officeart/2018/2/layout/IconVerticalSolidList"/>
    <dgm:cxn modelId="{5AD8F3F2-C421-412A-B2D5-D73942DC93D3}" type="presParOf" srcId="{2637EB57-4B30-47A4-970C-2BE2C423FAAC}" destId="{1B0E54BA-449A-4DF3-82CE-31BA6165AB7F}" srcOrd="3" destOrd="0" presId="urn:microsoft.com/office/officeart/2018/2/layout/IconVerticalSolidList"/>
    <dgm:cxn modelId="{2B1D6AE7-312E-4304-9B97-F1AF5E194D6E}" type="presParOf" srcId="{BD53E9D5-1BB3-4CDF-BC96-5CFF2DCCB06B}" destId="{C6D8405B-5056-4204-B779-F72FCEED8B8A}" srcOrd="5" destOrd="0" presId="urn:microsoft.com/office/officeart/2018/2/layout/IconVerticalSolidList"/>
    <dgm:cxn modelId="{E4FA6EBB-3764-427C-82D3-F41610B214AA}" type="presParOf" srcId="{BD53E9D5-1BB3-4CDF-BC96-5CFF2DCCB06B}" destId="{7F173CE6-4C21-47F2-9BB2-3D92019296C5}" srcOrd="6" destOrd="0" presId="urn:microsoft.com/office/officeart/2018/2/layout/IconVerticalSolidList"/>
    <dgm:cxn modelId="{F1C7358D-D97A-4972-90DC-E1BB89F2E110}" type="presParOf" srcId="{7F173CE6-4C21-47F2-9BB2-3D92019296C5}" destId="{8F195482-ABF2-4B0B-A59A-0C72F0624528}" srcOrd="0" destOrd="0" presId="urn:microsoft.com/office/officeart/2018/2/layout/IconVerticalSolidList"/>
    <dgm:cxn modelId="{72750FDB-B719-47AD-AF93-FEB969971570}" type="presParOf" srcId="{7F173CE6-4C21-47F2-9BB2-3D92019296C5}" destId="{AE10B77C-D7AB-4A30-82B2-A4A9212BFB17}" srcOrd="1" destOrd="0" presId="urn:microsoft.com/office/officeart/2018/2/layout/IconVerticalSolidList"/>
    <dgm:cxn modelId="{23A71DB0-9DA2-4577-9716-45CDFC8C5214}" type="presParOf" srcId="{7F173CE6-4C21-47F2-9BB2-3D92019296C5}" destId="{51EA324E-9D03-44F0-AC5D-D98460135831}" srcOrd="2" destOrd="0" presId="urn:microsoft.com/office/officeart/2018/2/layout/IconVerticalSolidList"/>
    <dgm:cxn modelId="{4CD4933C-3B03-4381-BEC7-EAD6CB063CF0}" type="presParOf" srcId="{7F173CE6-4C21-47F2-9BB2-3D92019296C5}" destId="{353638E3-1B34-4B08-B96A-3E9D1114D4CF}" srcOrd="3" destOrd="0" presId="urn:microsoft.com/office/officeart/2018/2/layout/IconVerticalSolidList"/>
    <dgm:cxn modelId="{84EBB7D8-7782-485D-AE64-6D8BFDA7CBC7}" type="presParOf" srcId="{7F173CE6-4C21-47F2-9BB2-3D92019296C5}" destId="{C5E56122-6B69-4F5D-BFDD-9A3DBFDE351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A05C32-42D6-43BF-80DC-347ACA344D5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E7814B-7B30-43D4-A343-52015B712FEE}">
      <dgm:prSet/>
      <dgm:spPr/>
      <dgm:t>
        <a:bodyPr/>
        <a:lstStyle/>
        <a:p>
          <a:r>
            <a:rPr lang="en-US"/>
            <a:t>Buat direktori “AngularProjects” pada C:\Users\{username Windows anda}. Ketik :</a:t>
          </a:r>
        </a:p>
      </dgm:t>
    </dgm:pt>
    <dgm:pt modelId="{ACA203AE-1749-4578-ADF1-E3D586AFB10B}" type="parTrans" cxnId="{58AAA18B-7654-4AD8-B284-C605655069A0}">
      <dgm:prSet/>
      <dgm:spPr/>
      <dgm:t>
        <a:bodyPr/>
        <a:lstStyle/>
        <a:p>
          <a:endParaRPr lang="en-US"/>
        </a:p>
      </dgm:t>
    </dgm:pt>
    <dgm:pt modelId="{8EC43A51-391E-4471-BD9A-0DD3B446D6FA}" type="sibTrans" cxnId="{58AAA18B-7654-4AD8-B284-C605655069A0}">
      <dgm:prSet/>
      <dgm:spPr/>
      <dgm:t>
        <a:bodyPr/>
        <a:lstStyle/>
        <a:p>
          <a:endParaRPr lang="en-US"/>
        </a:p>
      </dgm:t>
    </dgm:pt>
    <dgm:pt modelId="{577C6041-344B-464F-AB0E-1BD2793432A3}">
      <dgm:prSet/>
      <dgm:spPr/>
      <dgm:t>
        <a:bodyPr/>
        <a:lstStyle/>
        <a:p>
          <a:r>
            <a:rPr lang="en-US" dirty="0"/>
            <a:t>cd C:\Users\{username Windows </a:t>
          </a:r>
          <a:r>
            <a:rPr lang="en-US" dirty="0" err="1"/>
            <a:t>anda</a:t>
          </a:r>
          <a:r>
            <a:rPr lang="en-US" dirty="0"/>
            <a:t>}</a:t>
          </a:r>
          <a:br>
            <a:rPr lang="en-US" dirty="0"/>
          </a:br>
          <a:r>
            <a:rPr lang="en-US" dirty="0" err="1"/>
            <a:t>Contoh</a:t>
          </a:r>
          <a:r>
            <a:rPr lang="en-US" dirty="0"/>
            <a:t> : cd C:\Users\tonyw</a:t>
          </a:r>
        </a:p>
      </dgm:t>
    </dgm:pt>
    <dgm:pt modelId="{5878415E-7EE5-4AE3-B56D-009D97BA763D}" type="parTrans" cxnId="{A7C0D2B4-0AA4-4D60-9288-BC9124D131CA}">
      <dgm:prSet/>
      <dgm:spPr/>
      <dgm:t>
        <a:bodyPr/>
        <a:lstStyle/>
        <a:p>
          <a:endParaRPr lang="en-US"/>
        </a:p>
      </dgm:t>
    </dgm:pt>
    <dgm:pt modelId="{7842FC20-6CB8-48CC-A82D-5FC9689C920B}" type="sibTrans" cxnId="{A7C0D2B4-0AA4-4D60-9288-BC9124D131CA}">
      <dgm:prSet/>
      <dgm:spPr/>
      <dgm:t>
        <a:bodyPr/>
        <a:lstStyle/>
        <a:p>
          <a:endParaRPr lang="en-US"/>
        </a:p>
      </dgm:t>
    </dgm:pt>
    <dgm:pt modelId="{4FF2E959-F6E8-45FC-A28E-71E004CE68E6}">
      <dgm:prSet/>
      <dgm:spPr/>
      <dgm:t>
        <a:bodyPr/>
        <a:lstStyle/>
        <a:p>
          <a:r>
            <a:rPr lang="en-US"/>
            <a:t>mkdir AngularProjects</a:t>
          </a:r>
        </a:p>
      </dgm:t>
    </dgm:pt>
    <dgm:pt modelId="{2FFDDE61-BCF5-473A-871C-CCABE41074B0}" type="parTrans" cxnId="{3B6EB0B7-BE28-474D-BB01-7C8C5847D039}">
      <dgm:prSet/>
      <dgm:spPr/>
      <dgm:t>
        <a:bodyPr/>
        <a:lstStyle/>
        <a:p>
          <a:endParaRPr lang="en-US"/>
        </a:p>
      </dgm:t>
    </dgm:pt>
    <dgm:pt modelId="{EB7A9E19-3FFD-4CAB-86E1-E9FA93466A62}" type="sibTrans" cxnId="{3B6EB0B7-BE28-474D-BB01-7C8C5847D039}">
      <dgm:prSet/>
      <dgm:spPr/>
      <dgm:t>
        <a:bodyPr/>
        <a:lstStyle/>
        <a:p>
          <a:endParaRPr lang="en-US"/>
        </a:p>
      </dgm:t>
    </dgm:pt>
    <dgm:pt modelId="{0588025C-CD55-42B7-9AED-554C9E813014}">
      <dgm:prSet/>
      <dgm:spPr/>
      <dgm:t>
        <a:bodyPr/>
        <a:lstStyle/>
        <a:p>
          <a:r>
            <a:rPr lang="en-US"/>
            <a:t>Direktori “AngularProjects” akan muncul di C:\Users\{username Windows anda}</a:t>
          </a:r>
        </a:p>
      </dgm:t>
    </dgm:pt>
    <dgm:pt modelId="{C976C67A-6399-4974-85A3-539720C71641}" type="parTrans" cxnId="{D7211D18-2B8A-4091-BBF9-F33E8114E417}">
      <dgm:prSet/>
      <dgm:spPr/>
      <dgm:t>
        <a:bodyPr/>
        <a:lstStyle/>
        <a:p>
          <a:endParaRPr lang="en-US"/>
        </a:p>
      </dgm:t>
    </dgm:pt>
    <dgm:pt modelId="{A4F5633E-D959-4FC1-A38C-77F8C4388EAE}" type="sibTrans" cxnId="{D7211D18-2B8A-4091-BBF9-F33E8114E417}">
      <dgm:prSet/>
      <dgm:spPr/>
      <dgm:t>
        <a:bodyPr/>
        <a:lstStyle/>
        <a:p>
          <a:endParaRPr lang="en-US"/>
        </a:p>
      </dgm:t>
    </dgm:pt>
    <dgm:pt modelId="{90F671E2-4458-41DB-8FF9-3F1953B09A12}">
      <dgm:prSet/>
      <dgm:spPr/>
      <dgm:t>
        <a:bodyPr/>
        <a:lstStyle/>
        <a:p>
          <a:r>
            <a:rPr lang="en-US"/>
            <a:t>Di sinilah kita meletakkan semua project Angular</a:t>
          </a:r>
        </a:p>
      </dgm:t>
    </dgm:pt>
    <dgm:pt modelId="{B1881168-50D4-4763-BA5A-ED787AB7AFB7}" type="parTrans" cxnId="{AB1A4DF6-31D8-46A7-A455-ACB4C393E5AC}">
      <dgm:prSet/>
      <dgm:spPr/>
      <dgm:t>
        <a:bodyPr/>
        <a:lstStyle/>
        <a:p>
          <a:endParaRPr lang="en-US"/>
        </a:p>
      </dgm:t>
    </dgm:pt>
    <dgm:pt modelId="{B3211E6D-0E03-4C36-8DA1-0D4DE0C049FA}" type="sibTrans" cxnId="{AB1A4DF6-31D8-46A7-A455-ACB4C393E5AC}">
      <dgm:prSet/>
      <dgm:spPr/>
      <dgm:t>
        <a:bodyPr/>
        <a:lstStyle/>
        <a:p>
          <a:endParaRPr lang="en-US"/>
        </a:p>
      </dgm:t>
    </dgm:pt>
    <dgm:pt modelId="{026E411E-869B-487A-9895-6F814BBCE57E}" type="pres">
      <dgm:prSet presAssocID="{09A05C32-42D6-43BF-80DC-347ACA344D5D}" presName="outerComposite" presStyleCnt="0">
        <dgm:presLayoutVars>
          <dgm:chMax val="5"/>
          <dgm:dir/>
          <dgm:resizeHandles val="exact"/>
        </dgm:presLayoutVars>
      </dgm:prSet>
      <dgm:spPr/>
    </dgm:pt>
    <dgm:pt modelId="{1C25F4C1-40F2-49BA-94EF-4C917BA72C48}" type="pres">
      <dgm:prSet presAssocID="{09A05C32-42D6-43BF-80DC-347ACA344D5D}" presName="dummyMaxCanvas" presStyleCnt="0">
        <dgm:presLayoutVars/>
      </dgm:prSet>
      <dgm:spPr/>
    </dgm:pt>
    <dgm:pt modelId="{28BFAE09-2E5B-4D07-B188-35AA43888F24}" type="pres">
      <dgm:prSet presAssocID="{09A05C32-42D6-43BF-80DC-347ACA344D5D}" presName="ThreeNodes_1" presStyleLbl="node1" presStyleIdx="0" presStyleCnt="3">
        <dgm:presLayoutVars>
          <dgm:bulletEnabled val="1"/>
        </dgm:presLayoutVars>
      </dgm:prSet>
      <dgm:spPr/>
    </dgm:pt>
    <dgm:pt modelId="{730A4C2B-A9E4-4D1A-B9BD-8E13513618DB}" type="pres">
      <dgm:prSet presAssocID="{09A05C32-42D6-43BF-80DC-347ACA344D5D}" presName="ThreeNodes_2" presStyleLbl="node1" presStyleIdx="1" presStyleCnt="3">
        <dgm:presLayoutVars>
          <dgm:bulletEnabled val="1"/>
        </dgm:presLayoutVars>
      </dgm:prSet>
      <dgm:spPr/>
    </dgm:pt>
    <dgm:pt modelId="{57826637-BBB8-429E-8969-8743A275F6B6}" type="pres">
      <dgm:prSet presAssocID="{09A05C32-42D6-43BF-80DC-347ACA344D5D}" presName="ThreeNodes_3" presStyleLbl="node1" presStyleIdx="2" presStyleCnt="3">
        <dgm:presLayoutVars>
          <dgm:bulletEnabled val="1"/>
        </dgm:presLayoutVars>
      </dgm:prSet>
      <dgm:spPr/>
    </dgm:pt>
    <dgm:pt modelId="{EDC12473-ACC2-40D0-ACFE-39EEFF9F2602}" type="pres">
      <dgm:prSet presAssocID="{09A05C32-42D6-43BF-80DC-347ACA344D5D}" presName="ThreeConn_1-2" presStyleLbl="fgAccFollowNode1" presStyleIdx="0" presStyleCnt="2">
        <dgm:presLayoutVars>
          <dgm:bulletEnabled val="1"/>
        </dgm:presLayoutVars>
      </dgm:prSet>
      <dgm:spPr/>
    </dgm:pt>
    <dgm:pt modelId="{A73CDA67-9169-4C8C-9847-FE0FF3DF71EE}" type="pres">
      <dgm:prSet presAssocID="{09A05C32-42D6-43BF-80DC-347ACA344D5D}" presName="ThreeConn_2-3" presStyleLbl="fgAccFollowNode1" presStyleIdx="1" presStyleCnt="2">
        <dgm:presLayoutVars>
          <dgm:bulletEnabled val="1"/>
        </dgm:presLayoutVars>
      </dgm:prSet>
      <dgm:spPr/>
    </dgm:pt>
    <dgm:pt modelId="{8333A981-3819-48CC-A542-AD22C3732783}" type="pres">
      <dgm:prSet presAssocID="{09A05C32-42D6-43BF-80DC-347ACA344D5D}" presName="ThreeNodes_1_text" presStyleLbl="node1" presStyleIdx="2" presStyleCnt="3">
        <dgm:presLayoutVars>
          <dgm:bulletEnabled val="1"/>
        </dgm:presLayoutVars>
      </dgm:prSet>
      <dgm:spPr/>
    </dgm:pt>
    <dgm:pt modelId="{D6B24D23-018F-4553-91EB-91ACB8F1785A}" type="pres">
      <dgm:prSet presAssocID="{09A05C32-42D6-43BF-80DC-347ACA344D5D}" presName="ThreeNodes_2_text" presStyleLbl="node1" presStyleIdx="2" presStyleCnt="3">
        <dgm:presLayoutVars>
          <dgm:bulletEnabled val="1"/>
        </dgm:presLayoutVars>
      </dgm:prSet>
      <dgm:spPr/>
    </dgm:pt>
    <dgm:pt modelId="{90F9E2A8-E8B7-4D8F-ACD5-5D4E50E91266}" type="pres">
      <dgm:prSet presAssocID="{09A05C32-42D6-43BF-80DC-347ACA344D5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A2A1803-C338-402D-BED4-46FAC8CBA366}" type="presOf" srcId="{24E7814B-7B30-43D4-A343-52015B712FEE}" destId="{28BFAE09-2E5B-4D07-B188-35AA43888F24}" srcOrd="0" destOrd="0" presId="urn:microsoft.com/office/officeart/2005/8/layout/vProcess5"/>
    <dgm:cxn modelId="{40FF1611-407E-40A8-8743-D53BD2193036}" type="presOf" srcId="{0588025C-CD55-42B7-9AED-554C9E813014}" destId="{730A4C2B-A9E4-4D1A-B9BD-8E13513618DB}" srcOrd="0" destOrd="0" presId="urn:microsoft.com/office/officeart/2005/8/layout/vProcess5"/>
    <dgm:cxn modelId="{D7211D18-2B8A-4091-BBF9-F33E8114E417}" srcId="{09A05C32-42D6-43BF-80DC-347ACA344D5D}" destId="{0588025C-CD55-42B7-9AED-554C9E813014}" srcOrd="1" destOrd="0" parTransId="{C976C67A-6399-4974-85A3-539720C71641}" sibTransId="{A4F5633E-D959-4FC1-A38C-77F8C4388EAE}"/>
    <dgm:cxn modelId="{BD908165-E952-49DE-9E31-A633D89F118B}" type="presOf" srcId="{24E7814B-7B30-43D4-A343-52015B712FEE}" destId="{8333A981-3819-48CC-A542-AD22C3732783}" srcOrd="1" destOrd="0" presId="urn:microsoft.com/office/officeart/2005/8/layout/vProcess5"/>
    <dgm:cxn modelId="{F336EF4C-4AEC-462B-A903-F62A77A6D043}" type="presOf" srcId="{4FF2E959-F6E8-45FC-A28E-71E004CE68E6}" destId="{8333A981-3819-48CC-A542-AD22C3732783}" srcOrd="1" destOrd="2" presId="urn:microsoft.com/office/officeart/2005/8/layout/vProcess5"/>
    <dgm:cxn modelId="{EBDD3A4E-4F93-4882-B399-DEF24114B8D4}" type="presOf" srcId="{0588025C-CD55-42B7-9AED-554C9E813014}" destId="{D6B24D23-018F-4553-91EB-91ACB8F1785A}" srcOrd="1" destOrd="0" presId="urn:microsoft.com/office/officeart/2005/8/layout/vProcess5"/>
    <dgm:cxn modelId="{2A04D377-18E9-4156-901D-DDAFA6FC2B97}" type="presOf" srcId="{09A05C32-42D6-43BF-80DC-347ACA344D5D}" destId="{026E411E-869B-487A-9895-6F814BBCE57E}" srcOrd="0" destOrd="0" presId="urn:microsoft.com/office/officeart/2005/8/layout/vProcess5"/>
    <dgm:cxn modelId="{4D09E17E-D39A-4704-A282-11088F376D88}" type="presOf" srcId="{90F671E2-4458-41DB-8FF9-3F1953B09A12}" destId="{90F9E2A8-E8B7-4D8F-ACD5-5D4E50E91266}" srcOrd="1" destOrd="0" presId="urn:microsoft.com/office/officeart/2005/8/layout/vProcess5"/>
    <dgm:cxn modelId="{BDBF238B-5D73-462E-B73C-E809F83F1CE4}" type="presOf" srcId="{A4F5633E-D959-4FC1-A38C-77F8C4388EAE}" destId="{A73CDA67-9169-4C8C-9847-FE0FF3DF71EE}" srcOrd="0" destOrd="0" presId="urn:microsoft.com/office/officeart/2005/8/layout/vProcess5"/>
    <dgm:cxn modelId="{58AAA18B-7654-4AD8-B284-C605655069A0}" srcId="{09A05C32-42D6-43BF-80DC-347ACA344D5D}" destId="{24E7814B-7B30-43D4-A343-52015B712FEE}" srcOrd="0" destOrd="0" parTransId="{ACA203AE-1749-4578-ADF1-E3D586AFB10B}" sibTransId="{8EC43A51-391E-4471-BD9A-0DD3B446D6FA}"/>
    <dgm:cxn modelId="{9C389C98-E7B6-4303-AC87-1064D5542A45}" type="presOf" srcId="{90F671E2-4458-41DB-8FF9-3F1953B09A12}" destId="{57826637-BBB8-429E-8969-8743A275F6B6}" srcOrd="0" destOrd="0" presId="urn:microsoft.com/office/officeart/2005/8/layout/vProcess5"/>
    <dgm:cxn modelId="{CB6AA1AD-61CB-4314-AE22-0BA5D899E1B1}" type="presOf" srcId="{577C6041-344B-464F-AB0E-1BD2793432A3}" destId="{28BFAE09-2E5B-4D07-B188-35AA43888F24}" srcOrd="0" destOrd="1" presId="urn:microsoft.com/office/officeart/2005/8/layout/vProcess5"/>
    <dgm:cxn modelId="{A7C0D2B4-0AA4-4D60-9288-BC9124D131CA}" srcId="{24E7814B-7B30-43D4-A343-52015B712FEE}" destId="{577C6041-344B-464F-AB0E-1BD2793432A3}" srcOrd="0" destOrd="0" parTransId="{5878415E-7EE5-4AE3-B56D-009D97BA763D}" sibTransId="{7842FC20-6CB8-48CC-A82D-5FC9689C920B}"/>
    <dgm:cxn modelId="{3B6EB0B7-BE28-474D-BB01-7C8C5847D039}" srcId="{24E7814B-7B30-43D4-A343-52015B712FEE}" destId="{4FF2E959-F6E8-45FC-A28E-71E004CE68E6}" srcOrd="1" destOrd="0" parTransId="{2FFDDE61-BCF5-473A-871C-CCABE41074B0}" sibTransId="{EB7A9E19-3FFD-4CAB-86E1-E9FA93466A62}"/>
    <dgm:cxn modelId="{E44FA4E0-D362-4E51-B317-1EE7E7A72F8F}" type="presOf" srcId="{8EC43A51-391E-4471-BD9A-0DD3B446D6FA}" destId="{EDC12473-ACC2-40D0-ACFE-39EEFF9F2602}" srcOrd="0" destOrd="0" presId="urn:microsoft.com/office/officeart/2005/8/layout/vProcess5"/>
    <dgm:cxn modelId="{AB1A4DF6-31D8-46A7-A455-ACB4C393E5AC}" srcId="{09A05C32-42D6-43BF-80DC-347ACA344D5D}" destId="{90F671E2-4458-41DB-8FF9-3F1953B09A12}" srcOrd="2" destOrd="0" parTransId="{B1881168-50D4-4763-BA5A-ED787AB7AFB7}" sibTransId="{B3211E6D-0E03-4C36-8DA1-0D4DE0C049FA}"/>
    <dgm:cxn modelId="{8BC976F8-CEE3-4156-8A0E-747A32FDD9A5}" type="presOf" srcId="{4FF2E959-F6E8-45FC-A28E-71E004CE68E6}" destId="{28BFAE09-2E5B-4D07-B188-35AA43888F24}" srcOrd="0" destOrd="2" presId="urn:microsoft.com/office/officeart/2005/8/layout/vProcess5"/>
    <dgm:cxn modelId="{F187D7F8-D7A0-44BC-9F6C-001432165E77}" type="presOf" srcId="{577C6041-344B-464F-AB0E-1BD2793432A3}" destId="{8333A981-3819-48CC-A542-AD22C3732783}" srcOrd="1" destOrd="1" presId="urn:microsoft.com/office/officeart/2005/8/layout/vProcess5"/>
    <dgm:cxn modelId="{47139EF0-B422-4DF0-B4F2-41B390E78E57}" type="presParOf" srcId="{026E411E-869B-487A-9895-6F814BBCE57E}" destId="{1C25F4C1-40F2-49BA-94EF-4C917BA72C48}" srcOrd="0" destOrd="0" presId="urn:microsoft.com/office/officeart/2005/8/layout/vProcess5"/>
    <dgm:cxn modelId="{ABC6BFED-2D2E-48BF-88F7-7C02308D3486}" type="presParOf" srcId="{026E411E-869B-487A-9895-6F814BBCE57E}" destId="{28BFAE09-2E5B-4D07-B188-35AA43888F24}" srcOrd="1" destOrd="0" presId="urn:microsoft.com/office/officeart/2005/8/layout/vProcess5"/>
    <dgm:cxn modelId="{971DD0D4-5892-4B38-8471-67E0B46A735A}" type="presParOf" srcId="{026E411E-869B-487A-9895-6F814BBCE57E}" destId="{730A4C2B-A9E4-4D1A-B9BD-8E13513618DB}" srcOrd="2" destOrd="0" presId="urn:microsoft.com/office/officeart/2005/8/layout/vProcess5"/>
    <dgm:cxn modelId="{435DA425-FADD-4ABF-94B4-2536DCA7B195}" type="presParOf" srcId="{026E411E-869B-487A-9895-6F814BBCE57E}" destId="{57826637-BBB8-429E-8969-8743A275F6B6}" srcOrd="3" destOrd="0" presId="urn:microsoft.com/office/officeart/2005/8/layout/vProcess5"/>
    <dgm:cxn modelId="{EDF09E0D-02BD-4BCF-B706-ECE0053F04A7}" type="presParOf" srcId="{026E411E-869B-487A-9895-6F814BBCE57E}" destId="{EDC12473-ACC2-40D0-ACFE-39EEFF9F2602}" srcOrd="4" destOrd="0" presId="urn:microsoft.com/office/officeart/2005/8/layout/vProcess5"/>
    <dgm:cxn modelId="{2B6B1FBD-05BD-491F-856A-93A811AC5218}" type="presParOf" srcId="{026E411E-869B-487A-9895-6F814BBCE57E}" destId="{A73CDA67-9169-4C8C-9847-FE0FF3DF71EE}" srcOrd="5" destOrd="0" presId="urn:microsoft.com/office/officeart/2005/8/layout/vProcess5"/>
    <dgm:cxn modelId="{AE91F5B0-6511-403C-94A5-B63A20A2CA70}" type="presParOf" srcId="{026E411E-869B-487A-9895-6F814BBCE57E}" destId="{8333A981-3819-48CC-A542-AD22C3732783}" srcOrd="6" destOrd="0" presId="urn:microsoft.com/office/officeart/2005/8/layout/vProcess5"/>
    <dgm:cxn modelId="{6C994F96-D0C6-4FBC-8D0C-199F3E8C8D43}" type="presParOf" srcId="{026E411E-869B-487A-9895-6F814BBCE57E}" destId="{D6B24D23-018F-4553-91EB-91ACB8F1785A}" srcOrd="7" destOrd="0" presId="urn:microsoft.com/office/officeart/2005/8/layout/vProcess5"/>
    <dgm:cxn modelId="{39DF0CBC-D7FC-4826-8C80-352D0B1C1B8F}" type="presParOf" srcId="{026E411E-869B-487A-9895-6F814BBCE57E}" destId="{90F9E2A8-E8B7-4D8F-ACD5-5D4E50E9126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F5A503-5EA7-4213-A837-813A4059F57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572CEB-DE17-49B6-821F-725D244CD4FE}">
      <dgm:prSet/>
      <dgm:spPr/>
      <dgm:t>
        <a:bodyPr/>
        <a:lstStyle/>
        <a:p>
          <a:r>
            <a:rPr lang="en-US"/>
            <a:t>Pastikan anda berada di workspace Angular. Ketik :</a:t>
          </a:r>
        </a:p>
      </dgm:t>
    </dgm:pt>
    <dgm:pt modelId="{0F58ABB6-4E85-416D-8AF6-CEEEDA0DF1F4}" type="parTrans" cxnId="{53DF4D0D-ABC5-4EE5-B3DA-68CC34E72874}">
      <dgm:prSet/>
      <dgm:spPr/>
      <dgm:t>
        <a:bodyPr/>
        <a:lstStyle/>
        <a:p>
          <a:endParaRPr lang="en-US"/>
        </a:p>
      </dgm:t>
    </dgm:pt>
    <dgm:pt modelId="{3C2D427E-5049-471D-97B8-4BCF06C77A3B}" type="sibTrans" cxnId="{53DF4D0D-ABC5-4EE5-B3DA-68CC34E72874}">
      <dgm:prSet/>
      <dgm:spPr/>
      <dgm:t>
        <a:bodyPr/>
        <a:lstStyle/>
        <a:p>
          <a:endParaRPr lang="en-US"/>
        </a:p>
      </dgm:t>
    </dgm:pt>
    <dgm:pt modelId="{DE4CCC56-D3B0-4860-ADC0-F406A50F123D}">
      <dgm:prSet/>
      <dgm:spPr/>
      <dgm:t>
        <a:bodyPr/>
        <a:lstStyle/>
        <a:p>
          <a:r>
            <a:rPr lang="en-US"/>
            <a:t>cd C:\Users\{username Windows anda}\AngularProjects</a:t>
          </a:r>
          <a:br>
            <a:rPr lang="en-US"/>
          </a:br>
          <a:r>
            <a:rPr lang="en-US"/>
            <a:t>Contoh : cd C:\Users\tonyw\AngularProjects</a:t>
          </a:r>
        </a:p>
      </dgm:t>
    </dgm:pt>
    <dgm:pt modelId="{D7CC20CF-4B4D-497A-BD89-C979F6855A2D}" type="parTrans" cxnId="{28C49F53-E5F8-4763-95D3-EFCE9B7DDE67}">
      <dgm:prSet/>
      <dgm:spPr/>
      <dgm:t>
        <a:bodyPr/>
        <a:lstStyle/>
        <a:p>
          <a:endParaRPr lang="en-US"/>
        </a:p>
      </dgm:t>
    </dgm:pt>
    <dgm:pt modelId="{310E70F7-E89F-4F2D-B6A1-9AA427573C77}" type="sibTrans" cxnId="{28C49F53-E5F8-4763-95D3-EFCE9B7DDE67}">
      <dgm:prSet/>
      <dgm:spPr/>
      <dgm:t>
        <a:bodyPr/>
        <a:lstStyle/>
        <a:p>
          <a:endParaRPr lang="en-US"/>
        </a:p>
      </dgm:t>
    </dgm:pt>
    <dgm:pt modelId="{64A1A59E-9BBB-4CEA-A24A-4663C5746EB9}">
      <dgm:prSet/>
      <dgm:spPr/>
      <dgm:t>
        <a:bodyPr/>
        <a:lstStyle/>
        <a:p>
          <a:r>
            <a:rPr lang="en-US"/>
            <a:t>Buat project helloWorld</a:t>
          </a:r>
        </a:p>
      </dgm:t>
    </dgm:pt>
    <dgm:pt modelId="{9042AD6F-C105-4C26-8AAD-2865410824C4}" type="parTrans" cxnId="{D9EA68E3-CC35-420E-8EE2-002FB38E7BF7}">
      <dgm:prSet/>
      <dgm:spPr/>
      <dgm:t>
        <a:bodyPr/>
        <a:lstStyle/>
        <a:p>
          <a:endParaRPr lang="en-US"/>
        </a:p>
      </dgm:t>
    </dgm:pt>
    <dgm:pt modelId="{9425D078-2D7C-4260-91FA-73840FEA2190}" type="sibTrans" cxnId="{D9EA68E3-CC35-420E-8EE2-002FB38E7BF7}">
      <dgm:prSet/>
      <dgm:spPr/>
      <dgm:t>
        <a:bodyPr/>
        <a:lstStyle/>
        <a:p>
          <a:endParaRPr lang="en-US"/>
        </a:p>
      </dgm:t>
    </dgm:pt>
    <dgm:pt modelId="{AC709B7A-6B08-4244-9E79-BD92929CA213}">
      <dgm:prSet/>
      <dgm:spPr/>
      <dgm:t>
        <a:bodyPr/>
        <a:lstStyle/>
        <a:p>
          <a:r>
            <a:rPr lang="en-US"/>
            <a:t>ng new helloWorld</a:t>
          </a:r>
        </a:p>
      </dgm:t>
    </dgm:pt>
    <dgm:pt modelId="{81E40EF7-B871-4A91-90EE-B04A948A2C6A}" type="parTrans" cxnId="{583A1B18-B6B8-42AC-B399-1DB9F910DFB2}">
      <dgm:prSet/>
      <dgm:spPr/>
      <dgm:t>
        <a:bodyPr/>
        <a:lstStyle/>
        <a:p>
          <a:endParaRPr lang="en-US"/>
        </a:p>
      </dgm:t>
    </dgm:pt>
    <dgm:pt modelId="{8836DF78-389B-4B19-872D-6C5922B6E9EB}" type="sibTrans" cxnId="{583A1B18-B6B8-42AC-B399-1DB9F910DFB2}">
      <dgm:prSet/>
      <dgm:spPr/>
      <dgm:t>
        <a:bodyPr/>
        <a:lstStyle/>
        <a:p>
          <a:endParaRPr lang="en-US"/>
        </a:p>
      </dgm:t>
    </dgm:pt>
    <dgm:pt modelId="{4E59D22E-EBC0-48D4-8DD9-3EB113ED4929}">
      <dgm:prSet/>
      <dgm:spPr/>
      <dgm:t>
        <a:bodyPr/>
        <a:lstStyle/>
        <a:p>
          <a:r>
            <a:rPr lang="en-US"/>
            <a:t>Angular akan menyiapkan file-file dan folder-folder yang dibutuhkan untuk sebuah project</a:t>
          </a:r>
        </a:p>
      </dgm:t>
    </dgm:pt>
    <dgm:pt modelId="{D969E70B-1E9F-42B0-B047-DFEC8A3AD2B0}" type="parTrans" cxnId="{DF58ECCF-CC5F-4E25-B861-AF7015746240}">
      <dgm:prSet/>
      <dgm:spPr/>
      <dgm:t>
        <a:bodyPr/>
        <a:lstStyle/>
        <a:p>
          <a:endParaRPr lang="en-US"/>
        </a:p>
      </dgm:t>
    </dgm:pt>
    <dgm:pt modelId="{44BEBDE0-503A-4B52-8EC0-4C91318D7BE3}" type="sibTrans" cxnId="{DF58ECCF-CC5F-4E25-B861-AF7015746240}">
      <dgm:prSet/>
      <dgm:spPr/>
      <dgm:t>
        <a:bodyPr/>
        <a:lstStyle/>
        <a:p>
          <a:endParaRPr lang="en-US"/>
        </a:p>
      </dgm:t>
    </dgm:pt>
    <dgm:pt modelId="{1040285C-CC58-4B9D-9A34-68867411ECE4}">
      <dgm:prSet/>
      <dgm:spPr/>
      <dgm:t>
        <a:bodyPr/>
        <a:lstStyle/>
        <a:p>
          <a:r>
            <a:rPr lang="en-US"/>
            <a:t>Masuk ke direktori src. Ketik :</a:t>
          </a:r>
        </a:p>
      </dgm:t>
    </dgm:pt>
    <dgm:pt modelId="{4B5513A3-E6F4-4E12-B452-B585986749F6}" type="parTrans" cxnId="{1FC57B5F-A89A-4D58-87D8-657DE38D39CC}">
      <dgm:prSet/>
      <dgm:spPr/>
      <dgm:t>
        <a:bodyPr/>
        <a:lstStyle/>
        <a:p>
          <a:endParaRPr lang="en-US"/>
        </a:p>
      </dgm:t>
    </dgm:pt>
    <dgm:pt modelId="{86F6C941-3B6D-4F16-983E-AAEE25752D33}" type="sibTrans" cxnId="{1FC57B5F-A89A-4D58-87D8-657DE38D39CC}">
      <dgm:prSet/>
      <dgm:spPr/>
      <dgm:t>
        <a:bodyPr/>
        <a:lstStyle/>
        <a:p>
          <a:endParaRPr lang="en-US"/>
        </a:p>
      </dgm:t>
    </dgm:pt>
    <dgm:pt modelId="{C7E86F2C-6B28-4346-A57C-4AF0BB3E7848}">
      <dgm:prSet/>
      <dgm:spPr/>
      <dgm:t>
        <a:bodyPr/>
        <a:lstStyle/>
        <a:p>
          <a:r>
            <a:rPr lang="en-US"/>
            <a:t>cd helloWorld/src</a:t>
          </a:r>
        </a:p>
      </dgm:t>
    </dgm:pt>
    <dgm:pt modelId="{4C9A4C67-321C-4D67-B637-4AD5545DDA8B}" type="parTrans" cxnId="{576A1A76-A9C8-44D4-B7F8-46378D34F45E}">
      <dgm:prSet/>
      <dgm:spPr/>
      <dgm:t>
        <a:bodyPr/>
        <a:lstStyle/>
        <a:p>
          <a:endParaRPr lang="en-US"/>
        </a:p>
      </dgm:t>
    </dgm:pt>
    <dgm:pt modelId="{9F7762D5-8DB3-4B8F-9249-296E079B4071}" type="sibTrans" cxnId="{576A1A76-A9C8-44D4-B7F8-46378D34F45E}">
      <dgm:prSet/>
      <dgm:spPr/>
      <dgm:t>
        <a:bodyPr/>
        <a:lstStyle/>
        <a:p>
          <a:endParaRPr lang="en-US"/>
        </a:p>
      </dgm:t>
    </dgm:pt>
    <dgm:pt modelId="{6C05264F-7930-453D-8DFB-59F9CAB751D1}">
      <dgm:prSet/>
      <dgm:spPr/>
      <dgm:t>
        <a:bodyPr/>
        <a:lstStyle/>
        <a:p>
          <a:r>
            <a:rPr lang="en-US"/>
            <a:t>ng serve</a:t>
          </a:r>
        </a:p>
      </dgm:t>
    </dgm:pt>
    <dgm:pt modelId="{E0EAE3EC-DFAC-497E-9E7A-F36C01E33057}" type="parTrans" cxnId="{19DB2A37-3609-4F26-A4C0-9272F2235556}">
      <dgm:prSet/>
      <dgm:spPr/>
      <dgm:t>
        <a:bodyPr/>
        <a:lstStyle/>
        <a:p>
          <a:endParaRPr lang="en-US"/>
        </a:p>
      </dgm:t>
    </dgm:pt>
    <dgm:pt modelId="{372B3276-089B-4ECA-AE77-B178B7C91ABB}" type="sibTrans" cxnId="{19DB2A37-3609-4F26-A4C0-9272F2235556}">
      <dgm:prSet/>
      <dgm:spPr/>
      <dgm:t>
        <a:bodyPr/>
        <a:lstStyle/>
        <a:p>
          <a:endParaRPr lang="en-US"/>
        </a:p>
      </dgm:t>
    </dgm:pt>
    <dgm:pt modelId="{0A5655F9-16E8-4EF1-A8E6-447C91D6F11F}">
      <dgm:prSet/>
      <dgm:spPr/>
      <dgm:t>
        <a:bodyPr/>
        <a:lstStyle/>
        <a:p>
          <a:r>
            <a:rPr lang="en-US"/>
            <a:t>Setelah di-compile, akan muncul link </a:t>
          </a:r>
          <a:r>
            <a:rPr lang="en-US">
              <a:hlinkClick xmlns:r="http://schemas.openxmlformats.org/officeDocument/2006/relationships" r:id="rId1"/>
            </a:rPr>
            <a:t>http://localhost:4200</a:t>
          </a:r>
          <a:r>
            <a:rPr lang="en-US"/>
            <a:t>.</a:t>
          </a:r>
        </a:p>
      </dgm:t>
    </dgm:pt>
    <dgm:pt modelId="{B09378D5-3001-4A67-9142-6A16358F5051}" type="parTrans" cxnId="{40DF9D45-0C34-44D5-A94F-E917AA4A656A}">
      <dgm:prSet/>
      <dgm:spPr/>
      <dgm:t>
        <a:bodyPr/>
        <a:lstStyle/>
        <a:p>
          <a:endParaRPr lang="en-US"/>
        </a:p>
      </dgm:t>
    </dgm:pt>
    <dgm:pt modelId="{C19C00CE-DA78-4EAA-8FEC-DC9B7FDA1DE3}" type="sibTrans" cxnId="{40DF9D45-0C34-44D5-A94F-E917AA4A656A}">
      <dgm:prSet/>
      <dgm:spPr/>
      <dgm:t>
        <a:bodyPr/>
        <a:lstStyle/>
        <a:p>
          <a:endParaRPr lang="en-US"/>
        </a:p>
      </dgm:t>
    </dgm:pt>
    <dgm:pt modelId="{9B050B18-3CC9-4670-AD7E-51217F3CA965}">
      <dgm:prSet/>
      <dgm:spPr/>
      <dgm:t>
        <a:bodyPr/>
        <a:lstStyle/>
        <a:p>
          <a:r>
            <a:rPr lang="en-US"/>
            <a:t>Sambil menahan tombol Ctrl, klik pada link tersebut</a:t>
          </a:r>
        </a:p>
      </dgm:t>
    </dgm:pt>
    <dgm:pt modelId="{A7C6753F-A0DC-4130-BC1C-30521D458117}" type="parTrans" cxnId="{78AB2300-3224-4DC3-BD72-94A9FE51F851}">
      <dgm:prSet/>
      <dgm:spPr/>
      <dgm:t>
        <a:bodyPr/>
        <a:lstStyle/>
        <a:p>
          <a:endParaRPr lang="en-US"/>
        </a:p>
      </dgm:t>
    </dgm:pt>
    <dgm:pt modelId="{B4D6E075-3C3F-48CB-A4D9-B42F6BA4A40E}" type="sibTrans" cxnId="{78AB2300-3224-4DC3-BD72-94A9FE51F851}">
      <dgm:prSet/>
      <dgm:spPr/>
      <dgm:t>
        <a:bodyPr/>
        <a:lstStyle/>
        <a:p>
          <a:endParaRPr lang="en-US"/>
        </a:p>
      </dgm:t>
    </dgm:pt>
    <dgm:pt modelId="{41F4F179-6802-47B5-8B09-305B0048CC4F}" type="pres">
      <dgm:prSet presAssocID="{AAF5A503-5EA7-4213-A837-813A4059F577}" presName="linear" presStyleCnt="0">
        <dgm:presLayoutVars>
          <dgm:animLvl val="lvl"/>
          <dgm:resizeHandles val="exact"/>
        </dgm:presLayoutVars>
      </dgm:prSet>
      <dgm:spPr/>
    </dgm:pt>
    <dgm:pt modelId="{1749A66C-72BE-4036-8139-D914649E2DAB}" type="pres">
      <dgm:prSet presAssocID="{52572CEB-DE17-49B6-821F-725D244CD4F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E82564-9BC5-4F9F-A6EA-6C728485EC74}" type="pres">
      <dgm:prSet presAssocID="{52572CEB-DE17-49B6-821F-725D244CD4FE}" presName="childText" presStyleLbl="revTx" presStyleIdx="0" presStyleCnt="3">
        <dgm:presLayoutVars>
          <dgm:bulletEnabled val="1"/>
        </dgm:presLayoutVars>
      </dgm:prSet>
      <dgm:spPr/>
    </dgm:pt>
    <dgm:pt modelId="{A08D9AA3-479F-4BEA-B43A-6914D6BFB056}" type="pres">
      <dgm:prSet presAssocID="{64A1A59E-9BBB-4CEA-A24A-4663C5746EB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174126-1D71-419D-9E85-B9CEBC1A0312}" type="pres">
      <dgm:prSet presAssocID="{64A1A59E-9BBB-4CEA-A24A-4663C5746EB9}" presName="childText" presStyleLbl="revTx" presStyleIdx="1" presStyleCnt="3">
        <dgm:presLayoutVars>
          <dgm:bulletEnabled val="1"/>
        </dgm:presLayoutVars>
      </dgm:prSet>
      <dgm:spPr/>
    </dgm:pt>
    <dgm:pt modelId="{3E90B7CA-7528-48DA-9A4D-83202AAFBCB6}" type="pres">
      <dgm:prSet presAssocID="{1040285C-CC58-4B9D-9A34-68867411ECE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ACC188E-F1FD-4044-B9CB-5382CF29AEFF}" type="pres">
      <dgm:prSet presAssocID="{1040285C-CC58-4B9D-9A34-68867411ECE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8AB2300-3224-4DC3-BD72-94A9FE51F851}" srcId="{1040285C-CC58-4B9D-9A34-68867411ECE4}" destId="{9B050B18-3CC9-4670-AD7E-51217F3CA965}" srcOrd="3" destOrd="0" parTransId="{A7C6753F-A0DC-4130-BC1C-30521D458117}" sibTransId="{B4D6E075-3C3F-48CB-A4D9-B42F6BA4A40E}"/>
    <dgm:cxn modelId="{53DF4D0D-ABC5-4EE5-B3DA-68CC34E72874}" srcId="{AAF5A503-5EA7-4213-A837-813A4059F577}" destId="{52572CEB-DE17-49B6-821F-725D244CD4FE}" srcOrd="0" destOrd="0" parTransId="{0F58ABB6-4E85-416D-8AF6-CEEEDA0DF1F4}" sibTransId="{3C2D427E-5049-471D-97B8-4BCF06C77A3B}"/>
    <dgm:cxn modelId="{583A1B18-B6B8-42AC-B399-1DB9F910DFB2}" srcId="{64A1A59E-9BBB-4CEA-A24A-4663C5746EB9}" destId="{AC709B7A-6B08-4244-9E79-BD92929CA213}" srcOrd="0" destOrd="0" parTransId="{81E40EF7-B871-4A91-90EE-B04A948A2C6A}" sibTransId="{8836DF78-389B-4B19-872D-6C5922B6E9EB}"/>
    <dgm:cxn modelId="{6F374C2A-31D0-4EFB-9D92-7BAFAEAF563D}" type="presOf" srcId="{9B050B18-3CC9-4670-AD7E-51217F3CA965}" destId="{7ACC188E-F1FD-4044-B9CB-5382CF29AEFF}" srcOrd="0" destOrd="3" presId="urn:microsoft.com/office/officeart/2005/8/layout/vList2"/>
    <dgm:cxn modelId="{86205932-DEF6-4F83-8693-5D88B08AC57B}" type="presOf" srcId="{52572CEB-DE17-49B6-821F-725D244CD4FE}" destId="{1749A66C-72BE-4036-8139-D914649E2DAB}" srcOrd="0" destOrd="0" presId="urn:microsoft.com/office/officeart/2005/8/layout/vList2"/>
    <dgm:cxn modelId="{19DB2A37-3609-4F26-A4C0-9272F2235556}" srcId="{1040285C-CC58-4B9D-9A34-68867411ECE4}" destId="{6C05264F-7930-453D-8DFB-59F9CAB751D1}" srcOrd="1" destOrd="0" parTransId="{E0EAE3EC-DFAC-497E-9E7A-F36C01E33057}" sibTransId="{372B3276-089B-4ECA-AE77-B178B7C91ABB}"/>
    <dgm:cxn modelId="{1FC57B5F-A89A-4D58-87D8-657DE38D39CC}" srcId="{AAF5A503-5EA7-4213-A837-813A4059F577}" destId="{1040285C-CC58-4B9D-9A34-68867411ECE4}" srcOrd="2" destOrd="0" parTransId="{4B5513A3-E6F4-4E12-B452-B585986749F6}" sibTransId="{86F6C941-3B6D-4F16-983E-AAEE25752D33}"/>
    <dgm:cxn modelId="{40DF9D45-0C34-44D5-A94F-E917AA4A656A}" srcId="{1040285C-CC58-4B9D-9A34-68867411ECE4}" destId="{0A5655F9-16E8-4EF1-A8E6-447C91D6F11F}" srcOrd="2" destOrd="0" parTransId="{B09378D5-3001-4A67-9142-6A16358F5051}" sibTransId="{C19C00CE-DA78-4EAA-8FEC-DC9B7FDA1DE3}"/>
    <dgm:cxn modelId="{FC28EA6B-3DCE-45E9-9672-2CF9B8CB2BCE}" type="presOf" srcId="{AAF5A503-5EA7-4213-A837-813A4059F577}" destId="{41F4F179-6802-47B5-8B09-305B0048CC4F}" srcOrd="0" destOrd="0" presId="urn:microsoft.com/office/officeart/2005/8/layout/vList2"/>
    <dgm:cxn modelId="{EF7D284C-6802-4A7C-AEE9-263AB2AC4986}" type="presOf" srcId="{6C05264F-7930-453D-8DFB-59F9CAB751D1}" destId="{7ACC188E-F1FD-4044-B9CB-5382CF29AEFF}" srcOrd="0" destOrd="1" presId="urn:microsoft.com/office/officeart/2005/8/layout/vList2"/>
    <dgm:cxn modelId="{28C49F53-E5F8-4763-95D3-EFCE9B7DDE67}" srcId="{52572CEB-DE17-49B6-821F-725D244CD4FE}" destId="{DE4CCC56-D3B0-4860-ADC0-F406A50F123D}" srcOrd="0" destOrd="0" parTransId="{D7CC20CF-4B4D-497A-BD89-C979F6855A2D}" sibTransId="{310E70F7-E89F-4F2D-B6A1-9AA427573C77}"/>
    <dgm:cxn modelId="{576A1A76-A9C8-44D4-B7F8-46378D34F45E}" srcId="{1040285C-CC58-4B9D-9A34-68867411ECE4}" destId="{C7E86F2C-6B28-4346-A57C-4AF0BB3E7848}" srcOrd="0" destOrd="0" parTransId="{4C9A4C67-321C-4D67-B637-4AD5545DDA8B}" sibTransId="{9F7762D5-8DB3-4B8F-9249-296E079B4071}"/>
    <dgm:cxn modelId="{87C6D878-44AB-4423-866E-DF7231B6170A}" type="presOf" srcId="{64A1A59E-9BBB-4CEA-A24A-4663C5746EB9}" destId="{A08D9AA3-479F-4BEA-B43A-6914D6BFB056}" srcOrd="0" destOrd="0" presId="urn:microsoft.com/office/officeart/2005/8/layout/vList2"/>
    <dgm:cxn modelId="{A9B28084-A153-44D0-A13A-10C59D3D2FB6}" type="presOf" srcId="{AC709B7A-6B08-4244-9E79-BD92929CA213}" destId="{2C174126-1D71-419D-9E85-B9CEBC1A0312}" srcOrd="0" destOrd="0" presId="urn:microsoft.com/office/officeart/2005/8/layout/vList2"/>
    <dgm:cxn modelId="{550A7AC3-5980-421E-978C-4DC556DCB97A}" type="presOf" srcId="{1040285C-CC58-4B9D-9A34-68867411ECE4}" destId="{3E90B7CA-7528-48DA-9A4D-83202AAFBCB6}" srcOrd="0" destOrd="0" presId="urn:microsoft.com/office/officeart/2005/8/layout/vList2"/>
    <dgm:cxn modelId="{E83FF7C5-0814-4ED5-B1EE-EEF64C07744A}" type="presOf" srcId="{DE4CCC56-D3B0-4860-ADC0-F406A50F123D}" destId="{2AE82564-9BC5-4F9F-A6EA-6C728485EC74}" srcOrd="0" destOrd="0" presId="urn:microsoft.com/office/officeart/2005/8/layout/vList2"/>
    <dgm:cxn modelId="{44C3BDC9-5B8C-49D0-BB1F-48A21E7C0251}" type="presOf" srcId="{0A5655F9-16E8-4EF1-A8E6-447C91D6F11F}" destId="{7ACC188E-F1FD-4044-B9CB-5382CF29AEFF}" srcOrd="0" destOrd="2" presId="urn:microsoft.com/office/officeart/2005/8/layout/vList2"/>
    <dgm:cxn modelId="{DF58ECCF-CC5F-4E25-B861-AF7015746240}" srcId="{64A1A59E-9BBB-4CEA-A24A-4663C5746EB9}" destId="{4E59D22E-EBC0-48D4-8DD9-3EB113ED4929}" srcOrd="1" destOrd="0" parTransId="{D969E70B-1E9F-42B0-B047-DFEC8A3AD2B0}" sibTransId="{44BEBDE0-503A-4B52-8EC0-4C91318D7BE3}"/>
    <dgm:cxn modelId="{D9EA68E3-CC35-420E-8EE2-002FB38E7BF7}" srcId="{AAF5A503-5EA7-4213-A837-813A4059F577}" destId="{64A1A59E-9BBB-4CEA-A24A-4663C5746EB9}" srcOrd="1" destOrd="0" parTransId="{9042AD6F-C105-4C26-8AAD-2865410824C4}" sibTransId="{9425D078-2D7C-4260-91FA-73840FEA2190}"/>
    <dgm:cxn modelId="{170DB1EB-0900-4F87-9F7F-DB7DC464FDDB}" type="presOf" srcId="{4E59D22E-EBC0-48D4-8DD9-3EB113ED4929}" destId="{2C174126-1D71-419D-9E85-B9CEBC1A0312}" srcOrd="0" destOrd="1" presId="urn:microsoft.com/office/officeart/2005/8/layout/vList2"/>
    <dgm:cxn modelId="{FBEF75EF-CD19-4F6C-9C76-BA716431E7EA}" type="presOf" srcId="{C7E86F2C-6B28-4346-A57C-4AF0BB3E7848}" destId="{7ACC188E-F1FD-4044-B9CB-5382CF29AEFF}" srcOrd="0" destOrd="0" presId="urn:microsoft.com/office/officeart/2005/8/layout/vList2"/>
    <dgm:cxn modelId="{8F9CC409-DC33-411E-BB35-8D9172099037}" type="presParOf" srcId="{41F4F179-6802-47B5-8B09-305B0048CC4F}" destId="{1749A66C-72BE-4036-8139-D914649E2DAB}" srcOrd="0" destOrd="0" presId="urn:microsoft.com/office/officeart/2005/8/layout/vList2"/>
    <dgm:cxn modelId="{DC657F40-A3EB-4A83-A00C-3B9BEAD56BCC}" type="presParOf" srcId="{41F4F179-6802-47B5-8B09-305B0048CC4F}" destId="{2AE82564-9BC5-4F9F-A6EA-6C728485EC74}" srcOrd="1" destOrd="0" presId="urn:microsoft.com/office/officeart/2005/8/layout/vList2"/>
    <dgm:cxn modelId="{4400BF31-773F-4D7E-B614-9C2A2AEB5F4B}" type="presParOf" srcId="{41F4F179-6802-47B5-8B09-305B0048CC4F}" destId="{A08D9AA3-479F-4BEA-B43A-6914D6BFB056}" srcOrd="2" destOrd="0" presId="urn:microsoft.com/office/officeart/2005/8/layout/vList2"/>
    <dgm:cxn modelId="{E25E2222-AF63-47D3-B18E-8520771B5727}" type="presParOf" srcId="{41F4F179-6802-47B5-8B09-305B0048CC4F}" destId="{2C174126-1D71-419D-9E85-B9CEBC1A0312}" srcOrd="3" destOrd="0" presId="urn:microsoft.com/office/officeart/2005/8/layout/vList2"/>
    <dgm:cxn modelId="{DDB2C322-0E47-4297-91D5-722935DC4BCE}" type="presParOf" srcId="{41F4F179-6802-47B5-8B09-305B0048CC4F}" destId="{3E90B7CA-7528-48DA-9A4D-83202AAFBCB6}" srcOrd="4" destOrd="0" presId="urn:microsoft.com/office/officeart/2005/8/layout/vList2"/>
    <dgm:cxn modelId="{3A416C86-85DB-488B-A5EF-2E8BCC0AC6D7}" type="presParOf" srcId="{41F4F179-6802-47B5-8B09-305B0048CC4F}" destId="{7ACC188E-F1FD-4044-B9CB-5382CF29AEF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7F50F-4FFB-4D37-9618-83193D0E6531}">
      <dsp:nvSpPr>
        <dsp:cNvPr id="0" name=""/>
        <dsp:cNvSpPr/>
      </dsp:nvSpPr>
      <dsp:spPr>
        <a:xfrm>
          <a:off x="0" y="1954"/>
          <a:ext cx="7012370" cy="9905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458BD-E4C4-4DED-BB13-4FC9D111F0D1}">
      <dsp:nvSpPr>
        <dsp:cNvPr id="0" name=""/>
        <dsp:cNvSpPr/>
      </dsp:nvSpPr>
      <dsp:spPr>
        <a:xfrm>
          <a:off x="299648" y="224833"/>
          <a:ext cx="544815" cy="544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352EC-BBD1-4769-A008-C8FFEA0DB390}">
      <dsp:nvSpPr>
        <dsp:cNvPr id="0" name=""/>
        <dsp:cNvSpPr/>
      </dsp:nvSpPr>
      <dsp:spPr>
        <a:xfrm>
          <a:off x="1144111" y="1954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Bahasa : HTML, CSS dan TypeScript</a:t>
          </a:r>
        </a:p>
      </dsp:txBody>
      <dsp:txXfrm>
        <a:off x="1144111" y="1954"/>
        <a:ext cx="5868258" cy="990573"/>
      </dsp:txXfrm>
    </dsp:sp>
    <dsp:sp modelId="{12201A03-81E0-45AD-A334-117F67277ACA}">
      <dsp:nvSpPr>
        <dsp:cNvPr id="0" name=""/>
        <dsp:cNvSpPr/>
      </dsp:nvSpPr>
      <dsp:spPr>
        <a:xfrm>
          <a:off x="0" y="1240170"/>
          <a:ext cx="7012370" cy="9905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3C7B0-BC37-4171-8461-896515DD91A6}">
      <dsp:nvSpPr>
        <dsp:cNvPr id="0" name=""/>
        <dsp:cNvSpPr/>
      </dsp:nvSpPr>
      <dsp:spPr>
        <a:xfrm>
          <a:off x="299648" y="1463049"/>
          <a:ext cx="544815" cy="544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FD85B-B6BE-485F-9446-EDA3EAF11868}">
      <dsp:nvSpPr>
        <dsp:cNvPr id="0" name=""/>
        <dsp:cNvSpPr/>
      </dsp:nvSpPr>
      <dsp:spPr>
        <a:xfrm>
          <a:off x="1144111" y="1240170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Editor : Visual Studio Code</a:t>
          </a:r>
        </a:p>
      </dsp:txBody>
      <dsp:txXfrm>
        <a:off x="1144111" y="1240170"/>
        <a:ext cx="5868258" cy="990573"/>
      </dsp:txXfrm>
    </dsp:sp>
    <dsp:sp modelId="{BF01AB0D-9885-4176-AD38-6C5EDA89F533}">
      <dsp:nvSpPr>
        <dsp:cNvPr id="0" name=""/>
        <dsp:cNvSpPr/>
      </dsp:nvSpPr>
      <dsp:spPr>
        <a:xfrm>
          <a:off x="0" y="2478387"/>
          <a:ext cx="7012370" cy="9905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E733E-C4B6-4A94-825E-27800C6689D3}">
      <dsp:nvSpPr>
        <dsp:cNvPr id="0" name=""/>
        <dsp:cNvSpPr/>
      </dsp:nvSpPr>
      <dsp:spPr>
        <a:xfrm>
          <a:off x="299648" y="2701266"/>
          <a:ext cx="544815" cy="544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E54BA-449A-4DF3-82CE-31BA6165AB7F}">
      <dsp:nvSpPr>
        <dsp:cNvPr id="0" name=""/>
        <dsp:cNvSpPr/>
      </dsp:nvSpPr>
      <dsp:spPr>
        <a:xfrm>
          <a:off x="1144111" y="2478387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Backup : GitHub for Desktop</a:t>
          </a:r>
        </a:p>
      </dsp:txBody>
      <dsp:txXfrm>
        <a:off x="1144111" y="2478387"/>
        <a:ext cx="5868258" cy="990573"/>
      </dsp:txXfrm>
    </dsp:sp>
    <dsp:sp modelId="{8F195482-ABF2-4B0B-A59A-0C72F0624528}">
      <dsp:nvSpPr>
        <dsp:cNvPr id="0" name=""/>
        <dsp:cNvSpPr/>
      </dsp:nvSpPr>
      <dsp:spPr>
        <a:xfrm>
          <a:off x="0" y="3716603"/>
          <a:ext cx="7012370" cy="990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0B77C-D7AB-4A30-82B2-A4A9212BFB17}">
      <dsp:nvSpPr>
        <dsp:cNvPr id="0" name=""/>
        <dsp:cNvSpPr/>
      </dsp:nvSpPr>
      <dsp:spPr>
        <a:xfrm>
          <a:off x="299648" y="3939482"/>
          <a:ext cx="544815" cy="544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638E3-1B34-4B08-B96A-3E9D1114D4CF}">
      <dsp:nvSpPr>
        <dsp:cNvPr id="0" name=""/>
        <dsp:cNvSpPr/>
      </dsp:nvSpPr>
      <dsp:spPr>
        <a:xfrm>
          <a:off x="1144111" y="3716603"/>
          <a:ext cx="3155566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Package Manager : NodeJS</a:t>
          </a:r>
        </a:p>
      </dsp:txBody>
      <dsp:txXfrm>
        <a:off x="1144111" y="3716603"/>
        <a:ext cx="3155566" cy="990573"/>
      </dsp:txXfrm>
    </dsp:sp>
    <dsp:sp modelId="{C5E56122-6B69-4F5D-BFDD-9A3DBFDE3518}">
      <dsp:nvSpPr>
        <dsp:cNvPr id="0" name=""/>
        <dsp:cNvSpPr/>
      </dsp:nvSpPr>
      <dsp:spPr>
        <a:xfrm>
          <a:off x="4299678" y="3716603"/>
          <a:ext cx="2712691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Angular merupakan framework JavaScript yang terdiri atas ribuan file dan folder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Biarkan NodeJS yang mengatur file dan folder tersebut untuk anda</a:t>
          </a:r>
        </a:p>
      </dsp:txBody>
      <dsp:txXfrm>
        <a:off x="4299678" y="3716603"/>
        <a:ext cx="2712691" cy="990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FAE09-2E5B-4D07-B188-35AA43888F24}">
      <dsp:nvSpPr>
        <dsp:cNvPr id="0" name=""/>
        <dsp:cNvSpPr/>
      </dsp:nvSpPr>
      <dsp:spPr>
        <a:xfrm>
          <a:off x="0" y="0"/>
          <a:ext cx="9375457" cy="11034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Buat direktori “AngularProjects” pada C:\Users\{username Windows anda}. Ketik 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cd C:\Users\{username Windows </a:t>
          </a:r>
          <a:r>
            <a:rPr lang="en-US" sz="1300" kern="1200" dirty="0" err="1"/>
            <a:t>anda</a:t>
          </a:r>
          <a:r>
            <a:rPr lang="en-US" sz="1300" kern="1200" dirty="0"/>
            <a:t>}</a:t>
          </a:r>
          <a:br>
            <a:rPr lang="en-US" sz="1300" kern="1200" dirty="0"/>
          </a:br>
          <a:r>
            <a:rPr lang="en-US" sz="1300" kern="1200" dirty="0" err="1"/>
            <a:t>Contoh</a:t>
          </a:r>
          <a:r>
            <a:rPr lang="en-US" sz="1300" kern="1200" dirty="0"/>
            <a:t> : cd C:\Users\tonyw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mkdir AngularProjects</a:t>
          </a:r>
        </a:p>
      </dsp:txBody>
      <dsp:txXfrm>
        <a:off x="32320" y="32320"/>
        <a:ext cx="8184724" cy="1038831"/>
      </dsp:txXfrm>
    </dsp:sp>
    <dsp:sp modelId="{730A4C2B-A9E4-4D1A-B9BD-8E13513618DB}">
      <dsp:nvSpPr>
        <dsp:cNvPr id="0" name=""/>
        <dsp:cNvSpPr/>
      </dsp:nvSpPr>
      <dsp:spPr>
        <a:xfrm>
          <a:off x="827246" y="1287383"/>
          <a:ext cx="9375457" cy="11034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Direktori “AngularProjects” akan muncul di C:\Users\{username Windows anda}</a:t>
          </a:r>
        </a:p>
      </dsp:txBody>
      <dsp:txXfrm>
        <a:off x="859566" y="1319703"/>
        <a:ext cx="7766314" cy="1038831"/>
      </dsp:txXfrm>
    </dsp:sp>
    <dsp:sp modelId="{57826637-BBB8-429E-8969-8743A275F6B6}">
      <dsp:nvSpPr>
        <dsp:cNvPr id="0" name=""/>
        <dsp:cNvSpPr/>
      </dsp:nvSpPr>
      <dsp:spPr>
        <a:xfrm>
          <a:off x="1654492" y="2574766"/>
          <a:ext cx="9375457" cy="11034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 sinilah kita meletakkan semua project Angular</a:t>
          </a:r>
        </a:p>
      </dsp:txBody>
      <dsp:txXfrm>
        <a:off x="1686812" y="2607086"/>
        <a:ext cx="7766314" cy="1038831"/>
      </dsp:txXfrm>
    </dsp:sp>
    <dsp:sp modelId="{EDC12473-ACC2-40D0-ACFE-39EEFF9F2602}">
      <dsp:nvSpPr>
        <dsp:cNvPr id="0" name=""/>
        <dsp:cNvSpPr/>
      </dsp:nvSpPr>
      <dsp:spPr>
        <a:xfrm>
          <a:off x="8658201" y="836799"/>
          <a:ext cx="717256" cy="71725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819584" y="836799"/>
        <a:ext cx="394490" cy="539735"/>
      </dsp:txXfrm>
    </dsp:sp>
    <dsp:sp modelId="{A73CDA67-9169-4C8C-9847-FE0FF3DF71EE}">
      <dsp:nvSpPr>
        <dsp:cNvPr id="0" name=""/>
        <dsp:cNvSpPr/>
      </dsp:nvSpPr>
      <dsp:spPr>
        <a:xfrm>
          <a:off x="9485447" y="2116825"/>
          <a:ext cx="717256" cy="71725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646830" y="2116825"/>
        <a:ext cx="394490" cy="5397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9A66C-72BE-4036-8139-D914649E2DAB}">
      <dsp:nvSpPr>
        <dsp:cNvPr id="0" name=""/>
        <dsp:cNvSpPr/>
      </dsp:nvSpPr>
      <dsp:spPr>
        <a:xfrm>
          <a:off x="0" y="9007"/>
          <a:ext cx="7012370" cy="608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Pastikan anda berada di workspace Angular. Ketik :</a:t>
          </a:r>
        </a:p>
      </dsp:txBody>
      <dsp:txXfrm>
        <a:off x="29700" y="38707"/>
        <a:ext cx="6952970" cy="549000"/>
      </dsp:txXfrm>
    </dsp:sp>
    <dsp:sp modelId="{2AE82564-9BC5-4F9F-A6EA-6C728485EC74}">
      <dsp:nvSpPr>
        <dsp:cNvPr id="0" name=""/>
        <dsp:cNvSpPr/>
      </dsp:nvSpPr>
      <dsp:spPr>
        <a:xfrm>
          <a:off x="0" y="617408"/>
          <a:ext cx="7012370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cd C:\Users\{username Windows anda}\AngularProjects</a:t>
          </a:r>
          <a:br>
            <a:rPr lang="en-US" sz="2000" kern="1200"/>
          </a:br>
          <a:r>
            <a:rPr lang="en-US" sz="2000" kern="1200"/>
            <a:t>Contoh : cd C:\Users\tonyw\AngularProjects</a:t>
          </a:r>
        </a:p>
      </dsp:txBody>
      <dsp:txXfrm>
        <a:off x="0" y="617408"/>
        <a:ext cx="7012370" cy="605474"/>
      </dsp:txXfrm>
    </dsp:sp>
    <dsp:sp modelId="{A08D9AA3-479F-4BEA-B43A-6914D6BFB056}">
      <dsp:nvSpPr>
        <dsp:cNvPr id="0" name=""/>
        <dsp:cNvSpPr/>
      </dsp:nvSpPr>
      <dsp:spPr>
        <a:xfrm>
          <a:off x="0" y="1222883"/>
          <a:ext cx="7012370" cy="608400"/>
        </a:xfrm>
        <a:prstGeom prst="roundRect">
          <a:avLst/>
        </a:prstGeom>
        <a:gradFill rotWithShape="0">
          <a:gsLst>
            <a:gs pos="0">
              <a:schemeClr val="accent2">
                <a:hueOff val="-305854"/>
                <a:satOff val="16268"/>
                <a:lumOff val="4705"/>
                <a:alphaOff val="0"/>
                <a:tint val="98000"/>
                <a:lumMod val="110000"/>
              </a:schemeClr>
            </a:gs>
            <a:gs pos="84000">
              <a:schemeClr val="accent2">
                <a:hueOff val="-305854"/>
                <a:satOff val="16268"/>
                <a:lumOff val="47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Buat project helloWorld</a:t>
          </a:r>
        </a:p>
      </dsp:txBody>
      <dsp:txXfrm>
        <a:off x="29700" y="1252583"/>
        <a:ext cx="6952970" cy="549000"/>
      </dsp:txXfrm>
    </dsp:sp>
    <dsp:sp modelId="{2C174126-1D71-419D-9E85-B9CEBC1A0312}">
      <dsp:nvSpPr>
        <dsp:cNvPr id="0" name=""/>
        <dsp:cNvSpPr/>
      </dsp:nvSpPr>
      <dsp:spPr>
        <a:xfrm>
          <a:off x="0" y="1831283"/>
          <a:ext cx="7012370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ng new helloWorld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Angular akan menyiapkan file-file dan folder-folder yang dibutuhkan untuk sebuah project</a:t>
          </a:r>
        </a:p>
      </dsp:txBody>
      <dsp:txXfrm>
        <a:off x="0" y="1831283"/>
        <a:ext cx="7012370" cy="941850"/>
      </dsp:txXfrm>
    </dsp:sp>
    <dsp:sp modelId="{3E90B7CA-7528-48DA-9A4D-83202AAFBCB6}">
      <dsp:nvSpPr>
        <dsp:cNvPr id="0" name=""/>
        <dsp:cNvSpPr/>
      </dsp:nvSpPr>
      <dsp:spPr>
        <a:xfrm>
          <a:off x="0" y="2773133"/>
          <a:ext cx="7012370" cy="608400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Masuk ke direktori src. Ketik :</a:t>
          </a:r>
        </a:p>
      </dsp:txBody>
      <dsp:txXfrm>
        <a:off x="29700" y="2802833"/>
        <a:ext cx="6952970" cy="549000"/>
      </dsp:txXfrm>
    </dsp:sp>
    <dsp:sp modelId="{7ACC188E-F1FD-4044-B9CB-5382CF29AEFF}">
      <dsp:nvSpPr>
        <dsp:cNvPr id="0" name=""/>
        <dsp:cNvSpPr/>
      </dsp:nvSpPr>
      <dsp:spPr>
        <a:xfrm>
          <a:off x="0" y="3381533"/>
          <a:ext cx="7012370" cy="131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cd helloWorld/src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ng serve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Setelah di-compile, akan muncul link </a:t>
          </a:r>
          <a:r>
            <a:rPr lang="en-US" sz="2000" kern="1200">
              <a:hlinkClick xmlns:r="http://schemas.openxmlformats.org/officeDocument/2006/relationships" r:id="rId1"/>
            </a:rPr>
            <a:t>http://localhost:4200</a:t>
          </a:r>
          <a:r>
            <a:rPr lang="en-US" sz="2000" kern="120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Sambil menahan tombol Ctrl, klik pada link tersebut</a:t>
          </a:r>
        </a:p>
      </dsp:txBody>
      <dsp:txXfrm>
        <a:off x="0" y="3381533"/>
        <a:ext cx="7012370" cy="1318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DE6C07-F840-44E7-85CE-E8AF0B6147C0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B54E-20F8-4B77-924F-9C3235357B2E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017E97-DA25-41DB-A3B5-9BD728AF6796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97B-51E4-4368-8F5D-0A54CE80306D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D932E5-0B09-4200-9302-33BE918C4363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C36C-CBB1-4025-9C52-D8A7D40648C7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7B9-920C-44D5-B225-808C6761B24C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4061-2FDC-4EAD-8CF0-484A658A5AD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CAA-659C-4BCD-83FE-70F8277E95F1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79F877-3011-42CD-8F5F-A415CB7C9DF3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C8DF-568D-461E-89EC-72CAF1BC3A46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93E02B-F73F-492A-B027-E8634542DA74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Pemrograman web 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2 – Dev Environment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D5D69-41A6-4F9B-9A28-A627DDEA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26844-A9CD-42B2-BFE9-6DF4F683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95FB-F198-4087-8E49-9EF667427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01772-A4D7-455E-A17D-33408821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307" y="1111641"/>
            <a:ext cx="5882249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33D3E-C41A-469C-A0FC-32FA9D1E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06401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859532-BCF2-4C9A-84E0-E91D704BA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849" y="1208531"/>
            <a:ext cx="5927434" cy="473506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DBF9-B063-4215-9338-B9F223EB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EAD1E-641C-420E-8865-5C0FE279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53188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60FA6-895D-43E0-AB95-439CE8B3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01AD-AE26-4749-B6F2-0A6DC6ECC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B680C-C47F-4861-8D96-5B6FE6BC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042" y="1111641"/>
            <a:ext cx="5918779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474D2-B98A-481A-9461-EEE1C07F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18257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EFFD4C-BD8B-496F-8C47-2A9C4BEDC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614" y="1208531"/>
            <a:ext cx="5993904" cy="473506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320A3-EB43-436F-833C-9210EE59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B5D84-A6C7-4DEF-8E9D-3E27185A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71243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30E6B-8994-4E48-BED0-59364AD2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9273-8E55-4880-9E4A-7F89DA26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6751D-063E-401F-8880-E259DCB72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424" y="1111641"/>
            <a:ext cx="5896015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1CEE9-0907-440E-B854-21B0D5DE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85287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625E84-BB64-448D-BFCE-F033362EA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162" y="1208531"/>
            <a:ext cx="5964807" cy="473506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8AF06-C071-40D8-94FA-35AAEED9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A1A51-B428-4B54-8FA4-C27CD443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183416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EDA84-4EBB-4844-A755-777B9876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6FBC-2350-4A89-8604-81BBB6765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96571-0C0F-4417-8460-E1B269763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733" y="1111641"/>
            <a:ext cx="5907397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14A1A-A7D0-4D99-B638-C55C1027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527665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050C66-BBDE-4734-9E4C-78CE294DC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666" y="1208531"/>
            <a:ext cx="5967800" cy="473506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B2156-0E90-4FF4-A185-307C93A3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075B7-8E8F-4B8A-A019-05548F0A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00752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CCF79-81BC-4EC0-B70A-40DC8B77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Sign up github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C50166E2-0FD7-4881-BADB-3F7EECB3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3FF5F0-487E-44B6-95A6-3E705067E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22" r="19731" b="1"/>
          <a:stretch/>
        </p:blipFill>
        <p:spPr>
          <a:xfrm>
            <a:off x="4961786" y="1111641"/>
            <a:ext cx="6149291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65FB1-1AA0-422C-AB5E-1ADEBA63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8618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B8B22-05D9-492D-9E9A-31A9AF864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474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ED2934-5BEE-459C-B66B-B916C071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github</a:t>
            </a:r>
            <a:r>
              <a:rPr lang="en-US" dirty="0"/>
              <a:t> for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75FD-6713-40F6-8CDD-38B155637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Download di </a:t>
            </a:r>
            <a:r>
              <a:rPr lang="en-US">
                <a:solidFill>
                  <a:schemeClr val="bg1"/>
                </a:solidFill>
                <a:hlinkClick r:id="rId3"/>
              </a:rPr>
              <a:t>https://desktop.github.com/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A0F0F-9BA1-4842-8B4A-A70C95F1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74980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99B92-67F3-45E0-9F61-86CB43EB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Dev environment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0F2C9-9081-48E4-B93F-9BB61450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9947" y="5951811"/>
            <a:ext cx="6952424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Tony Wijaya, S.Kom., M.Kom.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2C53F42-56EA-4B73-BC7C-B01EBAD62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815227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519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10D1B-9F19-43FB-B57B-C63C04C13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393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E245B-0262-4337-B443-7E91FA12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Instalasi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8A71-9EB9-45A6-8740-69039508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chemeClr val="bg2"/>
                </a:solidFill>
              </a:rPr>
              <a:t>Download di https://nodejs.org/en/download/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2B7A-0AA2-4987-93CD-A1799010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6294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16AE1-3B6E-4D3F-AA12-7D89A0C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548B-2F04-4582-A78E-65DFA660E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Restart PC / laptop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setelah</a:t>
            </a:r>
            <a:r>
              <a:rPr lang="en-US" dirty="0">
                <a:solidFill>
                  <a:schemeClr val="bg1"/>
                </a:solidFill>
              </a:rPr>
              <a:t> install NodeJS</a:t>
            </a:r>
          </a:p>
          <a:p>
            <a:r>
              <a:rPr lang="en-US" dirty="0">
                <a:solidFill>
                  <a:schemeClr val="bg1"/>
                </a:solidFill>
              </a:rPr>
              <a:t>Setelah restart, </a:t>
            </a:r>
            <a:r>
              <a:rPr lang="en-US" dirty="0" err="1">
                <a:solidFill>
                  <a:schemeClr val="bg1"/>
                </a:solidFill>
              </a:rPr>
              <a:t>buka</a:t>
            </a:r>
            <a:r>
              <a:rPr lang="en-US" dirty="0">
                <a:solidFill>
                  <a:schemeClr val="bg1"/>
                </a:solidFill>
              </a:rPr>
              <a:t> Visual Studio Code</a:t>
            </a:r>
          </a:p>
          <a:p>
            <a:r>
              <a:rPr lang="en-US" dirty="0" err="1">
                <a:solidFill>
                  <a:schemeClr val="bg1"/>
                </a:solidFill>
              </a:rPr>
              <a:t>Klik</a:t>
            </a:r>
            <a:r>
              <a:rPr lang="en-US" dirty="0">
                <a:solidFill>
                  <a:schemeClr val="bg1"/>
                </a:solidFill>
              </a:rPr>
              <a:t> “View” &gt; “Terminal”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D90B8-F53A-48B2-9BD2-C1EDE7AC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177" y="1111641"/>
            <a:ext cx="6186509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41B99-0333-4794-864A-258F94A2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44707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E14A2-9403-44A7-8ABA-D5796263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40" y="1208531"/>
            <a:ext cx="6292451" cy="473506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37F9E-8AD0-4E3D-B395-45C457DB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Cek Versi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4BC0-372C-41C6-BDA0-F2A97BF1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chemeClr val="bg2"/>
                </a:solidFill>
              </a:rPr>
              <a:t>Ketik :</a:t>
            </a:r>
            <a:br>
              <a:rPr lang="en-US" sz="1600" cap="all">
                <a:solidFill>
                  <a:schemeClr val="bg2"/>
                </a:solidFill>
              </a:rPr>
            </a:br>
            <a:r>
              <a:rPr lang="en-US" sz="1600" cap="all">
                <a:solidFill>
                  <a:schemeClr val="bg2"/>
                </a:solidFill>
              </a:rPr>
              <a:t>npm -v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A2C69-87D9-439B-BDEC-55A8F57F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84931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F1B0C-79C8-428C-928D-5CCE1332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20D3-6073-48CB-B947-FC7CFFD2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Ketik :</a:t>
            </a:r>
          </a:p>
          <a:p>
            <a:pPr lvl="1"/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npm install –g @angular/cli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9B8EEA-4A8F-4D0D-BB4A-98C4AC43A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177" y="1111641"/>
            <a:ext cx="6186509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C13AF-F32C-4B46-8A61-C2C3A472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210044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DA70139-DD57-4FE0-B290-E30072796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3254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7796F-E7B8-4181-9290-952A01A8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Aktifkan developer mode pada windows 10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8743B-DC84-4416-95AB-B64B1964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761114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C554C-452E-4357-8BFF-B470EDB1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8546-327A-4C2E-B41B-668ABE614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5E6C2C-DA2D-47C8-AD53-AC84F552F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38" y="1111641"/>
            <a:ext cx="5987587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2ECC5-1236-4070-889F-DB2D90D3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984689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DF429D-4153-4A12-996E-211EC84A5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41" r="2" b="2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5692D-7A37-4C54-A219-9A4151FE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6A0B5-44F6-443D-9A27-DFAA6E27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61519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EE963-D097-4F69-B8C2-80415F38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BC17-7A62-4758-BB19-1733A97E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Ketik 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ng version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B0AFF-846C-4DF2-B6F0-8333BB75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419" y="1111641"/>
            <a:ext cx="6166025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87D0E-BE5A-43BD-AD4B-41BC20AA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649591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4160-6A22-4C62-9AB6-8476A6CA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Pilih direktori workspace anda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7C1BE-A0C6-4209-915C-98F59EAA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6E2F49DB-2859-4D29-B65D-D8BF65FA0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79498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0222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9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2B3E7-D000-4967-B09B-6D20DA01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Hello world</a:t>
            </a:r>
          </a:p>
        </p:txBody>
      </p:sp>
      <p:sp>
        <p:nvSpPr>
          <p:cNvPr id="53" name="Rectangle 11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13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15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17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F16CA-BDBB-406F-AF14-341B93CE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9947" y="5951811"/>
            <a:ext cx="6952424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Tony Wijaya, S.Kom., M.Kom.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A0357E40-D34A-4A36-8292-785D931B9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271754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654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383F9-FE07-4DA4-84BC-1304DBBC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50CD-4DD1-4575-A3C4-8A8EDCA70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Download di </a:t>
            </a:r>
            <a:r>
              <a:rPr lang="en-US">
                <a:solidFill>
                  <a:schemeClr val="bg1"/>
                </a:solidFill>
                <a:hlinkClick r:id="rId2"/>
              </a:rPr>
              <a:t>https://code.visualstudio.com/download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B274D-4F03-4835-9163-A8C5561E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621" y="1111641"/>
            <a:ext cx="5971621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DB5E0-42D4-4FC1-AF1A-D907B078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686246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33F28-7722-493A-A6D6-2156D298A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75" b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C6564B-8161-40B9-8938-78124CB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/>
              <a:t>Voila!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7502-119B-45B5-B5BE-001DC8B01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25F2-9E20-4C81-B204-1D9BA8EB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178954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6DDCF-8B03-436F-B94D-B667E942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FB00B-C15F-4111-A47B-335A748C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D548-4E92-44D6-B56D-808F8CE1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1A4E1-FB4A-492F-82F3-3F0A713BA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527" y="1111641"/>
            <a:ext cx="5975808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CE6AA-6AFC-4EAE-8564-71F9B7DC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00330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7DBE2A-36B1-4521-A809-2A683A700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200" y="1208531"/>
            <a:ext cx="6048731" cy="473506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EEC65-DA30-48A3-A813-528725FF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67D6F-C898-45BC-89A5-D57F26FB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70054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66B0C-90D9-474B-9107-6148896D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6A64-1726-4EEA-BB06-45756162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Download : </a:t>
            </a:r>
            <a:r>
              <a:rPr lang="en-US">
                <a:solidFill>
                  <a:schemeClr val="bg1"/>
                </a:solidFill>
                <a:hlinkClick r:id="rId2"/>
              </a:rPr>
              <a:t>https://git-scm.com/downloads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8BE63-EC24-4775-8289-24943473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313" y="1111641"/>
            <a:ext cx="5876236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26AA1-24D7-42F8-A837-63430557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99464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42E896-C292-4131-9822-0E8B2F631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59" r="2" b="2498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32DAE-A54F-45CB-9BEA-19A9AFBA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00764-10E1-41D7-87E2-B2435A0F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12975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3F8E9-C5F1-43E1-8D4B-CEDC5563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3FF8-9691-4757-A174-761177517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863C9-48B2-4519-8309-5FE232C8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424" y="1111641"/>
            <a:ext cx="5896015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D4A22-B98A-43ED-8860-D59D99E9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2814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2030D2-17B7-4D93-992A-E0EB2808B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909" y="1208531"/>
            <a:ext cx="5953314" cy="473506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13106-16A2-4FEF-8717-45A1E45B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E0DD6-8286-487E-A707-AE37DE10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0937532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317</TotalTime>
  <Words>657</Words>
  <Application>Microsoft Office PowerPoint</Application>
  <PresentationFormat>Widescreen</PresentationFormat>
  <Paragraphs>83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Gill Sans MT</vt:lpstr>
      <vt:lpstr>Wingdings 2</vt:lpstr>
      <vt:lpstr>Dividend</vt:lpstr>
      <vt:lpstr>Pemrograman web mobile</vt:lpstr>
      <vt:lpstr>Dev environment</vt:lpstr>
      <vt:lpstr>Instalasi visual studio code</vt:lpstr>
      <vt:lpstr>PowerPoint Presentation</vt:lpstr>
      <vt:lpstr>PowerPoint Presentation</vt:lpstr>
      <vt:lpstr>Instalasi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 up github</vt:lpstr>
      <vt:lpstr>Install github for desktop</vt:lpstr>
      <vt:lpstr>Instalasi nodejs</vt:lpstr>
      <vt:lpstr>PowerPoint Presentation</vt:lpstr>
      <vt:lpstr>Cek Versi NodeJS</vt:lpstr>
      <vt:lpstr>Instalasi angular</vt:lpstr>
      <vt:lpstr>Aktifkan developer mode pada windows 10</vt:lpstr>
      <vt:lpstr>PowerPoint Presentation</vt:lpstr>
      <vt:lpstr>PowerPoint Presentation</vt:lpstr>
      <vt:lpstr>Menampilkan versi angular</vt:lpstr>
      <vt:lpstr>Pilih direktori workspace anda</vt:lpstr>
      <vt:lpstr>Hello world</vt:lpstr>
      <vt:lpstr>Voila!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mobile</dc:title>
  <dc:creator>TONY WIJAYA</dc:creator>
  <cp:lastModifiedBy>TONY WIJAYA</cp:lastModifiedBy>
  <cp:revision>1</cp:revision>
  <dcterms:created xsi:type="dcterms:W3CDTF">2021-08-19T16:43:27Z</dcterms:created>
  <dcterms:modified xsi:type="dcterms:W3CDTF">2021-09-13T13:11:48Z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