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4" r:id="rId24"/>
    <p:sldId id="275" r:id="rId25"/>
    <p:sldId id="285" r:id="rId26"/>
    <p:sldId id="277" r:id="rId27"/>
    <p:sldId id="278" r:id="rId28"/>
    <p:sldId id="280" r:id="rId29"/>
    <p:sldId id="281" r:id="rId30"/>
    <p:sldId id="283" r:id="rId31"/>
    <p:sldId id="282" r:id="rId32"/>
    <p:sldId id="284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EDF51-349C-4748-886B-C481CED16961}" v="18" dt="2021-09-18T10:10:1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Pemrograman web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3 – Angular Bootstrap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FE9A-D9D5-4A54-99F2-C4A316A6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7117-C5A7-4ACF-91FD-38EE52F1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/>
              <a:t>Ctrl +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di browser</a:t>
            </a:r>
          </a:p>
        </p:txBody>
      </p:sp>
      <p:pic>
        <p:nvPicPr>
          <p:cNvPr id="9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A57F769-583F-457D-AF38-A1F6E7B0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6071713" cy="16241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2658A-B865-42D2-9D4A-DE3D015E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14987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22D771D-CCB8-4A5B-8472-FC4E1E961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14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7C33B-65D6-44A9-8B52-93E8D95B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8F90B4-B628-4A30-9472-E207E067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Tampilkan</a:t>
            </a:r>
            <a:r>
              <a:rPr lang="en-US" dirty="0">
                <a:solidFill>
                  <a:schemeClr val="bg1"/>
                </a:solidFill>
              </a:rPr>
              <a:t> Developer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8977-52E5-4724-B27D-B2CC6AE5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6614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B65AE-AABC-4DF1-AA14-00121168D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CD8B3F-94C3-4CE7-9ADB-6841120B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627C-40F5-43BC-A54C-CD48640C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Aktifkan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mobile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25AEE-5E2F-4EF1-A983-14D8F77F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790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E6159-3FC8-4A0D-87FA-C60C47F8F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54" r="9091" b="132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97C852-9AFE-4BFE-AC0E-A9DA6DA5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E2F0-0628-4F76-95D1-34F75DD6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“+”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menambah</a:t>
            </a:r>
            <a:r>
              <a:rPr lang="en-US" dirty="0">
                <a:solidFill>
                  <a:schemeClr val="bg1"/>
                </a:solidFill>
              </a:rPr>
              <a:t> terminal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9B100-06F0-4830-B69F-DBC921E5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29559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48321-F65B-4DD5-8A8C-D156A77A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1169912-2CA8-4617-AB78-A5985A13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Kedua</a:t>
            </a:r>
            <a:r>
              <a:rPr lang="en-US" dirty="0">
                <a:solidFill>
                  <a:schemeClr val="bg1"/>
                </a:solidFill>
              </a:rPr>
              <a:t> terminal </a:t>
            </a:r>
            <a:r>
              <a:rPr lang="en-US" dirty="0" err="1">
                <a:solidFill>
                  <a:schemeClr val="bg1"/>
                </a:solidFill>
              </a:rPr>
              <a:t>masih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aktif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Bisa </a:t>
            </a:r>
            <a:r>
              <a:rPr lang="en-US" dirty="0" err="1">
                <a:solidFill>
                  <a:schemeClr val="bg1"/>
                </a:solidFill>
              </a:rPr>
              <a:t>diakses</a:t>
            </a:r>
            <a:r>
              <a:rPr lang="en-US" dirty="0">
                <a:solidFill>
                  <a:schemeClr val="bg1"/>
                </a:solidFill>
              </a:rPr>
              <a:t> pada tab di </a:t>
            </a:r>
            <a:r>
              <a:rPr lang="en-US" dirty="0" err="1">
                <a:solidFill>
                  <a:schemeClr val="bg1"/>
                </a:solidFill>
              </a:rPr>
              <a:t>sisi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F984E-5408-40A3-98FF-B0737E39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5A535-0E7F-4E33-B3EB-FEB49DC7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11370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D2CF-49A8-439F-BF33-FBE45A0D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BAE2-B559-4F28-93A1-27319ACE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Install Bootstrap dan Font-Awesome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51A55-0678-4C76-BF0F-0D657D0F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A33E9-E077-43D4-B85A-08AFF161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3233710"/>
            <a:ext cx="6839905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44266-37D9-4A8B-B551-DF2677151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75" y="3785391"/>
            <a:ext cx="5553850" cy="276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7BB848-9778-45B2-9DEC-914F6D663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389" y="4229288"/>
            <a:ext cx="713522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6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478E5-8C01-424D-84F5-94BCD9A8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755E-7ED4-4475-B466-5845B59C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di-install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muncul</a:t>
            </a:r>
            <a:r>
              <a:rPr lang="en-US" dirty="0">
                <a:solidFill>
                  <a:schemeClr val="bg1"/>
                </a:solidFill>
              </a:rPr>
              <a:t> di folder “</a:t>
            </a:r>
            <a:r>
              <a:rPr lang="en-US" dirty="0" err="1">
                <a:solidFill>
                  <a:schemeClr val="bg1"/>
                </a:solidFill>
              </a:rPr>
              <a:t>node_modules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5B060-90A5-49E9-AD79-5212DAB6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11" y="626448"/>
            <a:ext cx="4289334" cy="61495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23592-842F-4DE1-ACD0-D134490B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94281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70A7F-6E6E-45FA-9C7A-64E5E32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14234BB-9664-4E2C-814C-9291DC31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 dirty="0" err="1">
                <a:solidFill>
                  <a:schemeClr val="bg1"/>
                </a:solidFill>
              </a:rPr>
              <a:t>angular.json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style Bootstrap &amp; Font-Awesome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A4742-847C-4B59-90DD-8A197573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12" y="1111641"/>
            <a:ext cx="5305239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0B8-65BE-42AA-A1C8-D52A23D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3136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5664-758D-4BFC-856B-18DA7669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E6EA0-36E3-4300-AB66-387579DF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292411"/>
            <a:ext cx="4962525" cy="1786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C132-1BC1-44FC-8988-3E6BD902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 err="1"/>
              <a:t>Aktifkan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terminal </a:t>
            </a:r>
            <a:r>
              <a:rPr lang="en-US" dirty="0" err="1"/>
              <a:t>pertama</a:t>
            </a:r>
            <a:r>
              <a:rPr lang="en-US" dirty="0"/>
              <a:t> (yang ng serve)</a:t>
            </a:r>
          </a:p>
          <a:p>
            <a:r>
              <a:rPr lang="en-US" dirty="0" err="1"/>
              <a:t>Hentikan</a:t>
            </a:r>
            <a:r>
              <a:rPr lang="en-US" dirty="0"/>
              <a:t> “ng serve” </a:t>
            </a:r>
            <a:r>
              <a:rPr lang="en-US" dirty="0" err="1"/>
              <a:t>dengan</a:t>
            </a:r>
            <a:r>
              <a:rPr lang="en-US" dirty="0"/>
              <a:t> Ctrl + C</a:t>
            </a:r>
          </a:p>
          <a:p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3A0E3-7B22-4086-9A63-F4D1B00B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87501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10BB7-9213-422B-BF75-017C7C83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5F34-A489-4C0A-A812-27E227D3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/app/</a:t>
            </a:r>
            <a:r>
              <a:rPr lang="en-US" dirty="0" err="1">
                <a:solidFill>
                  <a:schemeClr val="bg1"/>
                </a:solidFill>
              </a:rPr>
              <a:t>app.component.ts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Update variable “title”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variable “</a:t>
            </a:r>
            <a:r>
              <a:rPr lang="en-US" dirty="0" err="1">
                <a:solidFill>
                  <a:schemeClr val="bg1"/>
                </a:solidFill>
              </a:rPr>
              <a:t>nim</a:t>
            </a:r>
            <a:r>
              <a:rPr lang="en-US" dirty="0">
                <a:solidFill>
                  <a:schemeClr val="bg1"/>
                </a:solidFill>
              </a:rPr>
              <a:t>” dan “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441A2-25EC-412C-AF82-57430ADD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922320"/>
            <a:ext cx="6489819" cy="3033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9A76A-63C6-45E3-BE84-0B269DB2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44382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B4321-45CD-4246-B10A-C654F9B6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51AF5F-C82A-47FA-8EE8-3DD718AA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 Visual Studio Code</a:t>
            </a:r>
          </a:p>
          <a:p>
            <a:r>
              <a:rPr lang="en-US">
                <a:solidFill>
                  <a:schemeClr val="bg1"/>
                </a:solidFill>
              </a:rPr>
              <a:t>Tampilkan </a:t>
            </a:r>
            <a:r>
              <a:rPr lang="en-US" dirty="0">
                <a:solidFill>
                  <a:schemeClr val="bg1"/>
                </a:solidFill>
              </a:rPr>
              <a:t>Terminal</a:t>
            </a:r>
          </a:p>
          <a:p>
            <a:r>
              <a:rPr lang="en-US">
                <a:solidFill>
                  <a:schemeClr val="bg1"/>
                </a:solidFill>
              </a:rPr>
              <a:t>Masuk ke folder AngularProjects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55439A-46E4-409B-B784-4357A5CC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14054"/>
            <a:ext cx="6489819" cy="36505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822D7-3D0F-4B9F-8C58-4FCC3D24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92195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59EFF-4A68-4F25-B962-5975316C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B62E-FD96-4E83-A6BF-884B7608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/app/app.component.html”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Hapus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isinya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9F0FE-D9B2-42FF-B19C-4CE6C8DA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03" y="1111641"/>
            <a:ext cx="5874257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DCB6B-7F98-4DCA-A911-EA5DC175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070015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5824C-D36B-4A18-8699-A80EE54A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4E88-0F60-4532-9F82-B00C99EB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Ganti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coding </a:t>
            </a:r>
            <a:r>
              <a:rPr lang="en-US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>
                <a:solidFill>
                  <a:schemeClr val="bg1"/>
                </a:solidFill>
              </a:rPr>
              <a:t>gambar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Coding </a:t>
            </a:r>
            <a:r>
              <a:rPr lang="en-US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Bootstrap dan Font-Awesome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7C8E8E-9376-9178-7063-1B581FBA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76" y="863600"/>
            <a:ext cx="7725039" cy="5137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A6A7A-7960-44EE-98B5-A7039969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04200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56D2A-1AA0-55FF-D100-D78545A0F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04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8FDE6-3429-4AB3-3910-E3A91870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BB5B8-563B-8294-CD8C-F6535A90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44402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D516-0FAA-436A-99DB-902CA54E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A034-0ECC-4C7C-9101-FC1C39E3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Jalankan</a:t>
            </a:r>
            <a:r>
              <a:rPr lang="en-US" dirty="0"/>
              <a:t> “ng serve”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CFBD5-31D6-435B-A05F-1AA052A1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31219-027C-4757-B10A-B371780B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3290868"/>
            <a:ext cx="414395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9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08B87-65FF-4636-903F-57FB2376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3BD3-2F80-4FA1-B182-3D45F3E7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akhir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DE770-2C0C-3FF3-144C-480F8612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78798"/>
            <a:ext cx="6489819" cy="41210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4509-07F0-407D-922A-DB77F2A3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536234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B4DED-26B6-313B-389C-E7CE3D37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67" y="1208531"/>
            <a:ext cx="4083997" cy="473506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FD0B-9DBC-83E4-CF01-D8D53DDD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Textbox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F3B8-5DEB-9AF2-2FA7-91E7ED7B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bg2"/>
                </a:solidFill>
              </a:rPr>
              <a:t>Tambahkan TextBox Bootstrap seperti pada gambar berikut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D0FB9-463E-5F0E-928D-69C23CC9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13911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8AAAF-0D0D-96AD-561D-ACEDF8D0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Dropdown bootstrap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2C4F-E749-BF76-1975-7D145A33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Tambahkan pula Dropdown Bootstrap-nya.</a:t>
            </a:r>
            <a:endParaRPr lang="id-ID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D7DC25-9344-5E6E-0A2A-023BA571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51" y="1111641"/>
            <a:ext cx="399196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5989D-A97D-FC12-F378-BAA153F0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646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7B3C3-DAAE-E42C-6D46-86AE9E2F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649" y="1208531"/>
            <a:ext cx="4095834" cy="47350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EE69D-1E3F-CA7B-D72E-54B00631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Dropdown Bootstrap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03C2-A110-CB78-D35A-0CEC6FCD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bg2"/>
                </a:solidFill>
              </a:rPr>
              <a:t>Dropdown dengan filter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25EB-A225-0526-2021-10D4DD7A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18973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B1581-2779-9099-7521-B82A99D1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Modal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9956-BEBA-2D86-F44E-2E43C2D0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 err="1">
                <a:solidFill>
                  <a:schemeClr val="bg1"/>
                </a:solidFill>
              </a:rPr>
              <a:t>Tambahkan</a:t>
            </a:r>
            <a:r>
              <a:rPr lang="en-US" cap="all" dirty="0">
                <a:solidFill>
                  <a:schemeClr val="bg1"/>
                </a:solidFill>
              </a:rPr>
              <a:t> modal </a:t>
            </a:r>
            <a:r>
              <a:rPr lang="en-US" cap="all" dirty="0" err="1">
                <a:solidFill>
                  <a:schemeClr val="bg1"/>
                </a:solidFill>
              </a:rPr>
              <a:t>seperti</a:t>
            </a:r>
            <a:r>
              <a:rPr lang="en-US" cap="all" dirty="0">
                <a:solidFill>
                  <a:schemeClr val="bg1"/>
                </a:solidFill>
              </a:rPr>
              <a:t> </a:t>
            </a:r>
            <a:r>
              <a:rPr lang="en-US" cap="all" dirty="0" err="1">
                <a:solidFill>
                  <a:schemeClr val="bg1"/>
                </a:solidFill>
              </a:rPr>
              <a:t>berikut</a:t>
            </a:r>
            <a:r>
              <a:rPr lang="en-US" cap="all" dirty="0">
                <a:solidFill>
                  <a:schemeClr val="bg1"/>
                </a:solidFill>
              </a:rPr>
              <a:t>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4C337-C321-FB5D-E1B4-EE8F77E9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36" y="1111641"/>
            <a:ext cx="406179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5052D-5D19-BD4A-EFCA-8641EA8D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135423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A2DF1-EFF0-2A26-C478-E242CE75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43" y="1208531"/>
            <a:ext cx="4036645" cy="47350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13EA8-089A-73F4-00A2-27840E4F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Footer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4604-26F9-54DC-6B14-5E526774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bg2"/>
                </a:solidFill>
              </a:rPr>
              <a:t>Jangan lupa footer juga perlu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55A9E-5DD2-20AD-F329-0FBEAED4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88910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F0C0-C99F-4745-991E-DE58FC37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7BEBA34-1E7A-4353-A275-E5A87C990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371002"/>
            <a:ext cx="4962525" cy="162932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4B592C-D481-48FB-A497-8FF5ED27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 err="1"/>
              <a:t>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“</a:t>
            </a:r>
            <a:r>
              <a:rPr lang="en-US" dirty="0" err="1"/>
              <a:t>angularBootstrap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FE48C-EF43-4A54-8E5F-7FBBE337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95554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C05CF-71FF-40C8-AF00-5EFD48A8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A67E455-810E-43A3-A252-63B2ED66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 err="1"/>
              <a:t>Pilih</a:t>
            </a:r>
            <a:r>
              <a:rPr lang="en-US" dirty="0"/>
              <a:t> “n” </a:t>
            </a:r>
            <a:r>
              <a:rPr lang="en-US" dirty="0" err="1"/>
              <a:t>atau</a:t>
            </a:r>
            <a:r>
              <a:rPr lang="en-US" dirty="0"/>
              <a:t> Enter </a:t>
            </a:r>
            <a:r>
              <a:rPr lang="en-US" dirty="0" err="1"/>
              <a:t>saja</a:t>
            </a:r>
            <a:r>
              <a:rPr lang="en-US" dirty="0"/>
              <a:t> pada routing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154B706-900E-458C-BD1D-E6FDED02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4624265" cy="16241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EA545-F1EF-4C67-AB5C-38BA41C6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2037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E1C4F-240B-4B93-95EB-F90910EE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8216362A-6BB8-47E1-9EE0-BB81743B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Pilih</a:t>
            </a:r>
            <a:r>
              <a:rPr lang="en-US" dirty="0">
                <a:solidFill>
                  <a:schemeClr val="bg1"/>
                </a:solidFill>
              </a:rPr>
              <a:t> CSS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7AD1A43-A2C7-4CC1-9FFB-D4724DD3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155746"/>
            <a:ext cx="6489819" cy="25671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3B3B-81EB-4D83-9709-7751C404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96152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77B5-3289-4261-8E25-4B1778D8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F95B4DB-30FD-442B-8E43-973E77FE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208638"/>
            <a:ext cx="4962525" cy="195405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DBA677-B4A9-4C15-97EF-9979657E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project oleh NPM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F68A8-424B-4CC8-A174-73A5AD2C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48722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3EFBC-F28A-41E2-B54F-1A08CF38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84BDB4-658D-484D-BF4F-5BA5817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“</a:t>
            </a:r>
            <a:r>
              <a:rPr lang="en-US" dirty="0" err="1"/>
              <a:t>angularBootstrap</a:t>
            </a:r>
            <a:r>
              <a:rPr lang="en-US" dirty="0"/>
              <a:t>”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ECA13FE-54B4-4552-B1A3-9E77DEE7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3937414" cy="16241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088C9-433D-4862-BC38-68A050A4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54830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DF1E-BA1D-40B0-A51D-B8217A8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AFF9EB-F7C5-4372-A515-B5BAF0DA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Masuk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folder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C337216-C75E-440C-AB0A-8C98A027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051393"/>
            <a:ext cx="6489819" cy="27758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18852-AC95-4B73-820D-7BF570B6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5486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3DC-8095-4022-8050-3970926D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1F11-43E7-4092-A104-5105787B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860DE-A2ED-4327-A4E7-6441467B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8E846-7A7A-4430-BE26-7A3FEFD0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28" y="3252763"/>
            <a:ext cx="461074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287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938</TotalTime>
  <Words>577</Words>
  <Application>Microsoft Office PowerPoint</Application>
  <PresentationFormat>Widescreen</PresentationFormat>
  <Paragraphs>77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Gill Sans MT</vt:lpstr>
      <vt:lpstr>Wingdings 2</vt:lpstr>
      <vt:lpstr>Dividend</vt:lpstr>
      <vt:lpstr>Pemrograman web 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Textbox bootstrap</vt:lpstr>
      <vt:lpstr>Dropdown bootstrap</vt:lpstr>
      <vt:lpstr>Dropdown Bootstrap (2)</vt:lpstr>
      <vt:lpstr>Modal bootstrap</vt:lpstr>
      <vt:lpstr>Footer bootstrap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9</cp:revision>
  <dcterms:created xsi:type="dcterms:W3CDTF">2021-08-19T16:43:27Z</dcterms:created>
  <dcterms:modified xsi:type="dcterms:W3CDTF">2023-09-16T02:47:27Z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