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3" r:id="rId17"/>
    <p:sldId id="299" r:id="rId18"/>
    <p:sldId id="300" r:id="rId19"/>
    <p:sldId id="292" r:id="rId20"/>
    <p:sldId id="294" r:id="rId21"/>
    <p:sldId id="296" r:id="rId22"/>
    <p:sldId id="298" r:id="rId23"/>
    <p:sldId id="297" r:id="rId24"/>
    <p:sldId id="295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Pemrograman web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4 – Angular Theme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A6AD9-7FB7-4B27-82F4-D11F672E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1259-4EDE-4348-B5F6-171B8BEF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“index.html”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folder “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Copy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tag &lt;head&gt;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“assets” di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Angular </a:t>
            </a:r>
            <a:r>
              <a:rPr lang="en-US" dirty="0" err="1">
                <a:solidFill>
                  <a:schemeClr val="bg1"/>
                </a:solidFill>
              </a:rPr>
              <a:t>mewajibkan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asset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CSS dan JavaScript </a:t>
            </a:r>
            <a:r>
              <a:rPr lang="en-US" dirty="0" err="1">
                <a:solidFill>
                  <a:schemeClr val="bg1"/>
                </a:solidFill>
              </a:rPr>
              <a:t>diletakkan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folder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F6CC2-C8CA-4A48-9EE7-EF714654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076453"/>
            <a:ext cx="6489819" cy="27257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8CC50-066E-457D-97E7-71D76A9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78867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7DEB4-59C3-407E-8C4D-D2EDA042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6A05-699A-469F-809A-12D8B865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Copy kode HTML dari “index.html” sesuai yang di kotak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BE696-8E59-438B-ADBB-B0DEE850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00328"/>
            <a:ext cx="6489819" cy="44779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49640-095A-4D6F-8965-4BEA4D23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91580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AABB4-05B9-4948-AF9F-7C6F5906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D812-DB8D-4759-9644-FCFB11D0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“app.component.html”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isinya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Copy HTML-</a:t>
            </a:r>
            <a:r>
              <a:rPr lang="en-US" dirty="0" err="1">
                <a:solidFill>
                  <a:schemeClr val="bg1"/>
                </a:solidFill>
              </a:rPr>
              <a:t>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Hasilnya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samping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B89CF-1402-40CA-BABD-91697691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00" y="1715956"/>
            <a:ext cx="7405543" cy="3406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42A81-FD0B-4DC3-97D4-E5D3E3C3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72335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C192-F358-46A1-BB34-F7902730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A606-40FF-4E05-953E-FEF649BA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Jangan lupa tambahkan “assets” pda “src”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7439B-5073-4C83-89D0-C60BCDC0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757884"/>
            <a:ext cx="6489819" cy="13628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A337-B768-431C-978C-5CEF1F4A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85091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05045-90B9-44D5-BBD7-1DF67F1E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28F0-7FFF-49A2-9C93-A8E9E70B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Theme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membutuhkan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file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00E04-91B5-40B0-A12F-4ED44E02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6750152" cy="16241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D9B41-B0E3-4D3D-B275-2C42298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7629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D596A-3F21-4E15-A8DC-5990D636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11A-3F50-405A-8735-E9CBDD4C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Silahkan tambahkan juga ke file “index.html” kita</a:t>
            </a:r>
          </a:p>
          <a:p>
            <a:r>
              <a:rPr lang="en-US">
                <a:solidFill>
                  <a:schemeClr val="bg1"/>
                </a:solidFill>
              </a:rPr>
              <a:t>Tentunya ditambahkan “assets” juga di depan path-nya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78E09-95B9-42DE-9968-72310D7E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62881"/>
            <a:ext cx="6489819" cy="29528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3802-2C6C-4EBD-A78A-16E6F208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9816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CC109-9F2F-4929-B5FA-4CF92E78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1A9F-EABD-423A-AD95-B178455B7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err="1"/>
              <a:t>Jalankan</a:t>
            </a:r>
            <a:r>
              <a:rPr lang="en-US" dirty="0"/>
              <a:t> server Angular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dirty="0" err="1"/>
              <a:t>npm</a:t>
            </a:r>
            <a:r>
              <a:rPr lang="en-US" dirty="0"/>
              <a:t> start” </a:t>
            </a:r>
            <a:r>
              <a:rPr lang="en-US" dirty="0" err="1"/>
              <a:t>atau</a:t>
            </a:r>
            <a:r>
              <a:rPr lang="en-US" dirty="0"/>
              <a:t> “ng serve”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4B247C-F72B-4309-9661-089FE9E06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A2CB3-5F89-4CC0-8603-75CF2AD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BEE5F-B87F-4DFC-8DC9-43696FED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58" y="3811131"/>
            <a:ext cx="415348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6F95-97F3-4BB1-BB84-0DB93FD5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6C60-A34A-40DB-B656-441252BDE7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theme </a:t>
            </a:r>
            <a:r>
              <a:rPr lang="en-US" dirty="0" err="1"/>
              <a:t>aslinya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0CA78-0344-4D3F-A862-AC27523143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45A9-4D74-4FE6-A104-CF99EA0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2F7D2-A203-4AA5-9AEA-98A4B5D9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7"/>
          <a:stretch/>
        </p:blipFill>
        <p:spPr>
          <a:xfrm>
            <a:off x="6280723" y="671916"/>
            <a:ext cx="5237780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5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7DBF-B97D-4D16-9FDF-355F0A91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D7A7-23FE-4B4B-A29D-8BA52E9A4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 dirty="0" err="1">
                <a:solidFill>
                  <a:schemeClr val="bg1"/>
                </a:solidFill>
              </a:rPr>
              <a:t>app.component.ts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variable “email”, “</a:t>
            </a:r>
            <a:r>
              <a:rPr lang="en-US" dirty="0" err="1">
                <a:solidFill>
                  <a:schemeClr val="bg1"/>
                </a:solidFill>
              </a:rPr>
              <a:t>nim</a:t>
            </a:r>
            <a:r>
              <a:rPr lang="en-US" dirty="0">
                <a:solidFill>
                  <a:schemeClr val="bg1"/>
                </a:solidFill>
              </a:rPr>
              <a:t>” dan “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2B6B-8916-4FB6-A1A0-94B612D0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865D9D-F6FA-4BEF-A66C-26546B02A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3B85E-16C6-4E91-BDB1-6B0C2C81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37" y="1693926"/>
            <a:ext cx="7442230" cy="34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318C-2B92-450A-AC37-B2886DD9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484B-52DA-4D1E-B689-B617F3F4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nim</a:t>
            </a:r>
            <a:r>
              <a:rPr lang="en-US" dirty="0">
                <a:solidFill>
                  <a:schemeClr val="bg1"/>
                </a:solidFill>
              </a:rPr>
              <a:t> dan e-mail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 di form</a:t>
            </a:r>
          </a:p>
          <a:p>
            <a:r>
              <a:rPr lang="en-US" dirty="0">
                <a:solidFill>
                  <a:schemeClr val="bg1"/>
                </a:solidFill>
              </a:rPr>
              <a:t>Di Angular, </a:t>
            </a:r>
            <a:r>
              <a:rPr lang="en-US" dirty="0" err="1">
                <a:solidFill>
                  <a:schemeClr val="bg1"/>
                </a:solidFill>
              </a:rPr>
              <a:t>khususnya</a:t>
            </a:r>
            <a:r>
              <a:rPr lang="en-US" dirty="0">
                <a:solidFill>
                  <a:schemeClr val="bg1"/>
                </a:solidFill>
              </a:rPr>
              <a:t> di file *.html,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variable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mengetikkannya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{{ }}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F7265-B29A-486C-8D31-232575092B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1522" y="2327934"/>
            <a:ext cx="6489819" cy="22227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D282-7C3B-4A68-A3F5-925DF699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8475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123D1-8CD8-4245-9778-43CDAD26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3D65-7562-4FD3-BA59-AC8520F1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Pada project kali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project Angular</a:t>
            </a:r>
          </a:p>
          <a:p>
            <a:r>
              <a:rPr lang="en-US" dirty="0">
                <a:solidFill>
                  <a:schemeClr val="bg1"/>
                </a:solidFill>
              </a:rPr>
              <a:t>Theme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di-download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gratis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internet</a:t>
            </a:r>
          </a:p>
          <a:p>
            <a:r>
              <a:rPr lang="en-US" dirty="0">
                <a:solidFill>
                  <a:schemeClr val="bg1"/>
                </a:solidFill>
              </a:rPr>
              <a:t>Masih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berbentuk</a:t>
            </a:r>
            <a:r>
              <a:rPr lang="en-US" dirty="0">
                <a:solidFill>
                  <a:schemeClr val="bg1"/>
                </a:solidFill>
              </a:rPr>
              <a:t> HTML, CSS dan JavaScript </a:t>
            </a:r>
            <a:r>
              <a:rPr lang="en-US" dirty="0" err="1">
                <a:solidFill>
                  <a:schemeClr val="bg1"/>
                </a:solidFill>
              </a:rPr>
              <a:t>biasa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Silahkan</a:t>
            </a:r>
            <a:r>
              <a:rPr lang="en-US" dirty="0">
                <a:solidFill>
                  <a:schemeClr val="bg1"/>
                </a:solidFill>
              </a:rPr>
              <a:t> download di Moodle dan extract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Downloads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4C841-9206-4E5D-BC15-7D2C9065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32776"/>
            <a:ext cx="6489819" cy="44130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84557-9CAE-478B-84D3-7B5FD0A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68728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ADA0-537B-4924-8CC5-18652A5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2023-B986-4CF8-B1BA-F7C546685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7225074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Hasilnya</a:t>
            </a:r>
            <a:r>
              <a:rPr lang="en-US" dirty="0"/>
              <a:t> </a:t>
            </a:r>
            <a:r>
              <a:rPr lang="en-US"/>
              <a:t>akan</a:t>
            </a:r>
            <a:r>
              <a:rPr lang="en-US" dirty="0"/>
              <a:t> </a:t>
            </a:r>
            <a:r>
              <a:rPr lang="en-US"/>
              <a:t>seperti</a:t>
            </a:r>
            <a:r>
              <a:rPr lang="en-US" dirty="0"/>
              <a:t> </a:t>
            </a:r>
            <a:r>
              <a:rPr lang="en-US"/>
              <a:t>gambar</a:t>
            </a:r>
            <a:r>
              <a:rPr lang="en-US" dirty="0"/>
              <a:t> </a:t>
            </a:r>
            <a:r>
              <a:rPr lang="en-US"/>
              <a:t>berikut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D965-5226-4EF2-9BD8-5B0ABBC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49898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A2ABDE-1155-48DD-87E3-CBFDEDA2D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234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40F38-D30B-4ED9-94E5-EC24CD55F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626F0-F473-4AC3-A2D7-EA249857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EFB1-8DB1-4B3E-A331-6996533E6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chemeClr val="bg2"/>
                </a:solidFill>
              </a:rPr>
              <a:t>Silahkan</a:t>
            </a:r>
            <a:r>
              <a:rPr lang="en-US" sz="1600" cap="all" dirty="0">
                <a:solidFill>
                  <a:schemeClr val="bg2"/>
                </a:solidFill>
              </a:rPr>
              <a:t> </a:t>
            </a:r>
            <a:r>
              <a:rPr lang="en-US" sz="1600" cap="all" dirty="0" err="1">
                <a:solidFill>
                  <a:schemeClr val="bg2"/>
                </a:solidFill>
              </a:rPr>
              <a:t>cARI</a:t>
            </a:r>
            <a:r>
              <a:rPr lang="en-US" sz="1600" cap="all" dirty="0">
                <a:solidFill>
                  <a:schemeClr val="bg2"/>
                </a:solidFill>
              </a:rPr>
              <a:t> THEME LAIN DI INTERNET DAN MASUKKAN </a:t>
            </a:r>
            <a:r>
              <a:rPr lang="en-US" sz="1600" cap="all" dirty="0" err="1">
                <a:solidFill>
                  <a:schemeClr val="bg2"/>
                </a:solidFill>
              </a:rPr>
              <a:t>ke</a:t>
            </a:r>
            <a:r>
              <a:rPr lang="en-US" sz="1600" cap="all" dirty="0">
                <a:solidFill>
                  <a:schemeClr val="bg2"/>
                </a:solidFill>
              </a:rPr>
              <a:t> </a:t>
            </a:r>
            <a:r>
              <a:rPr lang="en-US" sz="1600" cap="all" dirty="0" err="1">
                <a:solidFill>
                  <a:schemeClr val="bg2"/>
                </a:solidFill>
              </a:rPr>
              <a:t>dalam</a:t>
            </a:r>
            <a:r>
              <a:rPr lang="en-US" sz="1600" cap="all" dirty="0">
                <a:solidFill>
                  <a:schemeClr val="bg2"/>
                </a:solidFill>
              </a:rPr>
              <a:t> project Angular </a:t>
            </a:r>
            <a:r>
              <a:rPr lang="en-US" sz="1600" cap="all" dirty="0" err="1">
                <a:solidFill>
                  <a:schemeClr val="bg2"/>
                </a:solidFill>
              </a:rPr>
              <a:t>anda</a:t>
            </a:r>
            <a:r>
              <a:rPr lang="en-US" sz="1600" cap="all" dirty="0">
                <a:solidFill>
                  <a:schemeClr val="bg2"/>
                </a:solidFill>
              </a:rPr>
              <a:t> (LAIN PROJECT), CUKUP HALAMAN HOME!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89F0-D360-4AF9-8A81-35F2B9F2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78ED6-820E-098F-D9F0-5816BB63B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76"/>
          <a:stretch/>
        </p:blipFill>
        <p:spPr>
          <a:xfrm>
            <a:off x="446533" y="720342"/>
            <a:ext cx="7595614" cy="53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Demikian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menginjeksi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project Angular</a:t>
            </a: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F3D58C-1B08-4D78-9565-A3857A5B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FE2D-A5C1-4FEA-903D-5BE91CFF2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0B8CD5-C5D0-4566-95B3-FF9631AC1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Mulai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“</a:t>
            </a:r>
            <a:r>
              <a:rPr lang="en-US" dirty="0" err="1"/>
              <a:t>angularTheme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79C5-F634-4557-92A8-F2E28D2D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DF64A-4654-48CA-99E2-38490C34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88" y="3801604"/>
            <a:ext cx="388674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5452-D417-4A71-BC15-BFE2493A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92EB-843B-4DA6-95CD-CC88C375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“Explorer” dan “Open folder”</a:t>
            </a:r>
          </a:p>
          <a:p>
            <a:r>
              <a:rPr lang="en-US">
                <a:solidFill>
                  <a:schemeClr val="bg1"/>
                </a:solidFill>
              </a:rPr>
              <a:t>Arahkan ke folder “angularTheme”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BB68E-8057-42D2-9AC5-CE1AE1A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170516"/>
            <a:ext cx="6489819" cy="45375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7BE9-F7FC-4922-AF64-5568FEC5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17966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35ADD-EBA4-4BF6-9F80-7062BF69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CBCE-A96C-494D-B08D-0D51455B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6 folder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\</a:t>
            </a:r>
            <a:r>
              <a:rPr lang="en-US" dirty="0" err="1">
                <a:solidFill>
                  <a:schemeClr val="bg1"/>
                </a:solidFill>
              </a:rPr>
              <a:t>angularTheme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\assets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B6DF7-8FFC-4DB6-B689-B9F8AE20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65534"/>
            <a:ext cx="6489819" cy="31475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AD0E1-758E-4480-9ED3-07209B54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2151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C09AC-B40B-45DB-BD79-92D2333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E4FC-5757-4CF6-B5DA-23FCD8F7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Hasilnya akan seperti gambar berikut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BA549-18F5-4BF2-8C89-0F5027E6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95330"/>
            <a:ext cx="6489819" cy="28879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C5D9-263C-4A83-87ED-E0E803FB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5314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608B-B1B8-46A8-B7F8-36E8FB55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180A-49BF-4949-9AD9-8CF97181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Kembali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folder theme</a:t>
            </a:r>
          </a:p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“index.html”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theme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browser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795D6-BB40-40E6-9EAE-00B0A129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97983"/>
            <a:ext cx="6489819" cy="30826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143-808F-4D6A-909A-869A8A10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2885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33C17-5497-4C3E-B35D-99987949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B4CD-CD01-4A5E-AFD8-2C0373A3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pilih</a:t>
            </a:r>
            <a:r>
              <a:rPr lang="en-US" dirty="0">
                <a:solidFill>
                  <a:schemeClr val="bg1"/>
                </a:solidFill>
              </a:rPr>
              <a:t> ”View page source”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75068-3E4E-4C34-9020-C7B4CCA6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95022"/>
            <a:ext cx="6489819" cy="40885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E607C-328A-4DDE-A0FF-BFDCE40D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097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32D6D-C7CB-499B-A0C5-6430B72E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67EA-8D6F-47EA-AD74-C9B17171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Theme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stylesheet</a:t>
            </a:r>
          </a:p>
          <a:p>
            <a:r>
              <a:rPr lang="en-US" dirty="0">
                <a:solidFill>
                  <a:schemeClr val="bg1"/>
                </a:solidFill>
              </a:rPr>
              <a:t>Kita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memindahkannya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project Angular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50E9F-954D-434D-8230-03D36746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08748"/>
            <a:ext cx="6489819" cy="326113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B334F-85C7-4FFB-A057-88DA0CED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7143833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1181</TotalTime>
  <Words>595</Words>
  <Application>Microsoft Office PowerPoint</Application>
  <PresentationFormat>Widescreen</PresentationFormat>
  <Paragraphs>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 MT</vt:lpstr>
      <vt:lpstr>Wingdings 2</vt:lpstr>
      <vt:lpstr>Dividend</vt:lpstr>
      <vt:lpstr>Pemrograman web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2</cp:revision>
  <dcterms:created xsi:type="dcterms:W3CDTF">2021-08-19T16:43:27Z</dcterms:created>
  <dcterms:modified xsi:type="dcterms:W3CDTF">2022-09-27T12:41:52Z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