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0" r:id="rId6"/>
    <p:sldId id="281" r:id="rId7"/>
    <p:sldId id="282" r:id="rId8"/>
    <p:sldId id="283" r:id="rId9"/>
    <p:sldId id="285" r:id="rId10"/>
    <p:sldId id="288" r:id="rId11"/>
    <p:sldId id="289" r:id="rId12"/>
    <p:sldId id="296" r:id="rId13"/>
    <p:sldId id="284" r:id="rId14"/>
    <p:sldId id="286" r:id="rId15"/>
    <p:sldId id="287" r:id="rId16"/>
    <p:sldId id="290" r:id="rId17"/>
    <p:sldId id="291" r:id="rId18"/>
    <p:sldId id="292" r:id="rId19"/>
    <p:sldId id="302" r:id="rId20"/>
    <p:sldId id="293" r:id="rId21"/>
    <p:sldId id="294" r:id="rId22"/>
    <p:sldId id="295" r:id="rId23"/>
    <p:sldId id="299" r:id="rId24"/>
    <p:sldId id="297" r:id="rId25"/>
    <p:sldId id="298" r:id="rId26"/>
    <p:sldId id="300" r:id="rId27"/>
    <p:sldId id="301" r:id="rId28"/>
    <p:sldId id="304" r:id="rId29"/>
    <p:sldId id="305" r:id="rId30"/>
    <p:sldId id="303" r:id="rId31"/>
    <p:sldId id="306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D5A17-4CDF-4339-8C14-0565DA958682}" v="5" dt="2021-10-03T13:01:2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1DC8C-C762-4BB7-A3E9-B7438A77D7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655BF-EB3E-4D91-8845-94B680D16A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Pilih “y” untuk routing</a:t>
          </a:r>
        </a:p>
      </dgm:t>
    </dgm:pt>
    <dgm:pt modelId="{CD1C2BA9-6B84-4521-9A9D-93F3E42E06E7}" type="parTrans" cxnId="{1389B558-0377-494F-BAE7-D34FBE621AE7}">
      <dgm:prSet/>
      <dgm:spPr/>
      <dgm:t>
        <a:bodyPr/>
        <a:lstStyle/>
        <a:p>
          <a:endParaRPr lang="en-US"/>
        </a:p>
      </dgm:t>
    </dgm:pt>
    <dgm:pt modelId="{507F5C18-FCBF-407A-B37D-181CEE0AFDEB}" type="sibTrans" cxnId="{1389B558-0377-494F-BAE7-D34FBE621AE7}">
      <dgm:prSet/>
      <dgm:spPr/>
      <dgm:t>
        <a:bodyPr/>
        <a:lstStyle/>
        <a:p>
          <a:endParaRPr lang="en-US"/>
        </a:p>
      </dgm:t>
    </dgm:pt>
    <dgm:pt modelId="{CF6A3AFB-3F16-4D21-B3D2-7806B81E2D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Pilih “CSS” untuk stylesheet</a:t>
          </a:r>
        </a:p>
      </dgm:t>
    </dgm:pt>
    <dgm:pt modelId="{C631A063-8F15-4DB0-820E-FFF282CA9521}" type="parTrans" cxnId="{4F56D237-6764-467E-9479-036632E93CF1}">
      <dgm:prSet/>
      <dgm:spPr/>
      <dgm:t>
        <a:bodyPr/>
        <a:lstStyle/>
        <a:p>
          <a:endParaRPr lang="en-US"/>
        </a:p>
      </dgm:t>
    </dgm:pt>
    <dgm:pt modelId="{B2C52895-CC63-4D2A-AF0E-339EE80EB97B}" type="sibTrans" cxnId="{4F56D237-6764-467E-9479-036632E93CF1}">
      <dgm:prSet/>
      <dgm:spPr/>
      <dgm:t>
        <a:bodyPr/>
        <a:lstStyle/>
        <a:p>
          <a:endParaRPr lang="en-US"/>
        </a:p>
      </dgm:t>
    </dgm:pt>
    <dgm:pt modelId="{3A9653DC-0E0A-4506-869C-4134D7499534}" type="pres">
      <dgm:prSet presAssocID="{F181DC8C-C762-4BB7-A3E9-B7438A77D76E}" presName="root" presStyleCnt="0">
        <dgm:presLayoutVars>
          <dgm:dir/>
          <dgm:resizeHandles val="exact"/>
        </dgm:presLayoutVars>
      </dgm:prSet>
      <dgm:spPr/>
    </dgm:pt>
    <dgm:pt modelId="{584468CE-4148-4392-B0FF-7AD51F79E387}" type="pres">
      <dgm:prSet presAssocID="{A80655BF-EB3E-4D91-8845-94B680D16AA3}" presName="compNode" presStyleCnt="0"/>
      <dgm:spPr/>
    </dgm:pt>
    <dgm:pt modelId="{06F4C5CD-8E44-45E2-9C0C-A3BB64804AEC}" type="pres">
      <dgm:prSet presAssocID="{A80655BF-EB3E-4D91-8845-94B680D16AA3}" presName="iconBgRect" presStyleLbl="bgShp" presStyleIdx="0" presStyleCnt="2"/>
      <dgm:spPr/>
    </dgm:pt>
    <dgm:pt modelId="{77BF2243-A97B-45CF-AF56-B40FE9815C0F}" type="pres">
      <dgm:prSet presAssocID="{A80655BF-EB3E-4D91-8845-94B680D16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CD7B071-8080-4580-8601-D1EA8B7CF49B}" type="pres">
      <dgm:prSet presAssocID="{A80655BF-EB3E-4D91-8845-94B680D16AA3}" presName="spaceRect" presStyleCnt="0"/>
      <dgm:spPr/>
    </dgm:pt>
    <dgm:pt modelId="{950AEBF3-2863-4AC1-9D25-BA59F9A57C6B}" type="pres">
      <dgm:prSet presAssocID="{A80655BF-EB3E-4D91-8845-94B680D16AA3}" presName="textRect" presStyleLbl="revTx" presStyleIdx="0" presStyleCnt="2">
        <dgm:presLayoutVars>
          <dgm:chMax val="1"/>
          <dgm:chPref val="1"/>
        </dgm:presLayoutVars>
      </dgm:prSet>
      <dgm:spPr/>
    </dgm:pt>
    <dgm:pt modelId="{64CA0F63-D3A2-4D1D-9453-1F1057B95A04}" type="pres">
      <dgm:prSet presAssocID="{507F5C18-FCBF-407A-B37D-181CEE0AFDEB}" presName="sibTrans" presStyleCnt="0"/>
      <dgm:spPr/>
    </dgm:pt>
    <dgm:pt modelId="{03D81F4B-D3AA-40A4-99C3-7C71F7068676}" type="pres">
      <dgm:prSet presAssocID="{CF6A3AFB-3F16-4D21-B3D2-7806B81E2D1D}" presName="compNode" presStyleCnt="0"/>
      <dgm:spPr/>
    </dgm:pt>
    <dgm:pt modelId="{C2459F1A-AFE1-4174-A6AE-160B480088AB}" type="pres">
      <dgm:prSet presAssocID="{CF6A3AFB-3F16-4D21-B3D2-7806B81E2D1D}" presName="iconBgRect" presStyleLbl="bgShp" presStyleIdx="1" presStyleCnt="2"/>
      <dgm:spPr/>
    </dgm:pt>
    <dgm:pt modelId="{2636913D-1817-42FC-857F-C01A2A4F540A}" type="pres">
      <dgm:prSet presAssocID="{CF6A3AFB-3F16-4D21-B3D2-7806B81E2D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6A1367-F38F-40DB-86FA-9E6C901CD657}" type="pres">
      <dgm:prSet presAssocID="{CF6A3AFB-3F16-4D21-B3D2-7806B81E2D1D}" presName="spaceRect" presStyleCnt="0"/>
      <dgm:spPr/>
    </dgm:pt>
    <dgm:pt modelId="{F8175825-5C15-4FB5-8315-C327DA4FABFD}" type="pres">
      <dgm:prSet presAssocID="{CF6A3AFB-3F16-4D21-B3D2-7806B81E2D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3C8D900-E16C-49B2-968F-95D15B17688C}" type="presOf" srcId="{F181DC8C-C762-4BB7-A3E9-B7438A77D76E}" destId="{3A9653DC-0E0A-4506-869C-4134D7499534}" srcOrd="0" destOrd="0" presId="urn:microsoft.com/office/officeart/2018/5/layout/IconCircleLabelList"/>
    <dgm:cxn modelId="{4F56D237-6764-467E-9479-036632E93CF1}" srcId="{F181DC8C-C762-4BB7-A3E9-B7438A77D76E}" destId="{CF6A3AFB-3F16-4D21-B3D2-7806B81E2D1D}" srcOrd="1" destOrd="0" parTransId="{C631A063-8F15-4DB0-820E-FFF282CA9521}" sibTransId="{B2C52895-CC63-4D2A-AF0E-339EE80EB97B}"/>
    <dgm:cxn modelId="{1389B558-0377-494F-BAE7-D34FBE621AE7}" srcId="{F181DC8C-C762-4BB7-A3E9-B7438A77D76E}" destId="{A80655BF-EB3E-4D91-8845-94B680D16AA3}" srcOrd="0" destOrd="0" parTransId="{CD1C2BA9-6B84-4521-9A9D-93F3E42E06E7}" sibTransId="{507F5C18-FCBF-407A-B37D-181CEE0AFDEB}"/>
    <dgm:cxn modelId="{8AEC90A9-E5F4-4DE9-8D7C-E25B572E1541}" type="presOf" srcId="{CF6A3AFB-3F16-4D21-B3D2-7806B81E2D1D}" destId="{F8175825-5C15-4FB5-8315-C327DA4FABFD}" srcOrd="0" destOrd="0" presId="urn:microsoft.com/office/officeart/2018/5/layout/IconCircleLabelList"/>
    <dgm:cxn modelId="{783032B7-F811-4827-A1A5-B06200C421E8}" type="presOf" srcId="{A80655BF-EB3E-4D91-8845-94B680D16AA3}" destId="{950AEBF3-2863-4AC1-9D25-BA59F9A57C6B}" srcOrd="0" destOrd="0" presId="urn:microsoft.com/office/officeart/2018/5/layout/IconCircleLabelList"/>
    <dgm:cxn modelId="{C66BCF0D-C93F-40A4-8488-6408A721A544}" type="presParOf" srcId="{3A9653DC-0E0A-4506-869C-4134D7499534}" destId="{584468CE-4148-4392-B0FF-7AD51F79E387}" srcOrd="0" destOrd="0" presId="urn:microsoft.com/office/officeart/2018/5/layout/IconCircleLabelList"/>
    <dgm:cxn modelId="{E9C43778-9635-4347-9948-6A22B6BF058C}" type="presParOf" srcId="{584468CE-4148-4392-B0FF-7AD51F79E387}" destId="{06F4C5CD-8E44-45E2-9C0C-A3BB64804AEC}" srcOrd="0" destOrd="0" presId="urn:microsoft.com/office/officeart/2018/5/layout/IconCircleLabelList"/>
    <dgm:cxn modelId="{E4BF6E92-5745-4F37-8081-C5F4467D781A}" type="presParOf" srcId="{584468CE-4148-4392-B0FF-7AD51F79E387}" destId="{77BF2243-A97B-45CF-AF56-B40FE9815C0F}" srcOrd="1" destOrd="0" presId="urn:microsoft.com/office/officeart/2018/5/layout/IconCircleLabelList"/>
    <dgm:cxn modelId="{D556EE3E-5CD5-475A-B7C7-0EC460D5145A}" type="presParOf" srcId="{584468CE-4148-4392-B0FF-7AD51F79E387}" destId="{FCD7B071-8080-4580-8601-D1EA8B7CF49B}" srcOrd="2" destOrd="0" presId="urn:microsoft.com/office/officeart/2018/5/layout/IconCircleLabelList"/>
    <dgm:cxn modelId="{44C1870D-011D-4EC7-B52E-7FF13DEE1954}" type="presParOf" srcId="{584468CE-4148-4392-B0FF-7AD51F79E387}" destId="{950AEBF3-2863-4AC1-9D25-BA59F9A57C6B}" srcOrd="3" destOrd="0" presId="urn:microsoft.com/office/officeart/2018/5/layout/IconCircleLabelList"/>
    <dgm:cxn modelId="{78A98FF2-25FE-4593-A027-F4B31E8427FD}" type="presParOf" srcId="{3A9653DC-0E0A-4506-869C-4134D7499534}" destId="{64CA0F63-D3A2-4D1D-9453-1F1057B95A04}" srcOrd="1" destOrd="0" presId="urn:microsoft.com/office/officeart/2018/5/layout/IconCircleLabelList"/>
    <dgm:cxn modelId="{9FAAAA69-3A23-431B-BC87-5C312B1396E2}" type="presParOf" srcId="{3A9653DC-0E0A-4506-869C-4134D7499534}" destId="{03D81F4B-D3AA-40A4-99C3-7C71F7068676}" srcOrd="2" destOrd="0" presId="urn:microsoft.com/office/officeart/2018/5/layout/IconCircleLabelList"/>
    <dgm:cxn modelId="{750C1265-A3BE-4612-9289-03DB8F1BA5DF}" type="presParOf" srcId="{03D81F4B-D3AA-40A4-99C3-7C71F7068676}" destId="{C2459F1A-AFE1-4174-A6AE-160B480088AB}" srcOrd="0" destOrd="0" presId="urn:microsoft.com/office/officeart/2018/5/layout/IconCircleLabelList"/>
    <dgm:cxn modelId="{7F683CCE-9615-4005-AD4F-82B41990D1AB}" type="presParOf" srcId="{03D81F4B-D3AA-40A4-99C3-7C71F7068676}" destId="{2636913D-1817-42FC-857F-C01A2A4F540A}" srcOrd="1" destOrd="0" presId="urn:microsoft.com/office/officeart/2018/5/layout/IconCircleLabelList"/>
    <dgm:cxn modelId="{984A1CEF-87BD-482D-BB21-2D7441E91CF3}" type="presParOf" srcId="{03D81F4B-D3AA-40A4-99C3-7C71F7068676}" destId="{A36A1367-F38F-40DB-86FA-9E6C901CD657}" srcOrd="2" destOrd="0" presId="urn:microsoft.com/office/officeart/2018/5/layout/IconCircleLabelList"/>
    <dgm:cxn modelId="{04A55A3E-7D91-49B1-9E39-07083519A415}" type="presParOf" srcId="{03D81F4B-D3AA-40A4-99C3-7C71F7068676}" destId="{F8175825-5C15-4FB5-8315-C327DA4FAB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C5CD-8E44-45E2-9C0C-A3BB64804AEC}">
      <dsp:nvSpPr>
        <dsp:cNvPr id="0" name=""/>
        <dsp:cNvSpPr/>
      </dsp:nvSpPr>
      <dsp:spPr>
        <a:xfrm>
          <a:off x="502257" y="466523"/>
          <a:ext cx="1509750" cy="1509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F2243-A97B-45CF-AF56-B40FE9815C0F}">
      <dsp:nvSpPr>
        <dsp:cNvPr id="0" name=""/>
        <dsp:cNvSpPr/>
      </dsp:nvSpPr>
      <dsp:spPr>
        <a:xfrm>
          <a:off x="824007" y="788273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EBF3-2863-4AC1-9D25-BA59F9A57C6B}">
      <dsp:nvSpPr>
        <dsp:cNvPr id="0" name=""/>
        <dsp:cNvSpPr/>
      </dsp:nvSpPr>
      <dsp:spPr>
        <a:xfrm>
          <a:off x="19632" y="2446523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Pilih “y” untuk routing</a:t>
          </a:r>
        </a:p>
      </dsp:txBody>
      <dsp:txXfrm>
        <a:off x="19632" y="2446523"/>
        <a:ext cx="2475000" cy="720000"/>
      </dsp:txXfrm>
    </dsp:sp>
    <dsp:sp modelId="{C2459F1A-AFE1-4174-A6AE-160B480088AB}">
      <dsp:nvSpPr>
        <dsp:cNvPr id="0" name=""/>
        <dsp:cNvSpPr/>
      </dsp:nvSpPr>
      <dsp:spPr>
        <a:xfrm>
          <a:off x="3410382" y="466523"/>
          <a:ext cx="1509750" cy="1509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6913D-1817-42FC-857F-C01A2A4F540A}">
      <dsp:nvSpPr>
        <dsp:cNvPr id="0" name=""/>
        <dsp:cNvSpPr/>
      </dsp:nvSpPr>
      <dsp:spPr>
        <a:xfrm>
          <a:off x="3732132" y="788273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75825-5C15-4FB5-8315-C327DA4FABFD}">
      <dsp:nvSpPr>
        <dsp:cNvPr id="0" name=""/>
        <dsp:cNvSpPr/>
      </dsp:nvSpPr>
      <dsp:spPr>
        <a:xfrm>
          <a:off x="2927757" y="2446523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Pilih “CSS” untuk stylesheet</a:t>
          </a:r>
        </a:p>
      </dsp:txBody>
      <dsp:txXfrm>
        <a:off x="2927757" y="2446523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lt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5 – Angular Routing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B2C01-2A54-4BCB-B11C-6D804D54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F90E59-6C0A-4407-BAAC-4E8E38E7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Kembali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theme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file “index.html”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8C50B1-664A-4070-8EA9-C3AEC731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87" y="1111641"/>
            <a:ext cx="6227889" cy="46553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88C5-AF1C-4928-9288-18D633CB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9936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21755-2290-42C9-AECB-BC2EC3C5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3CF1-4227-43BF-B0CF-65B46F3B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Klik kanan pada halaman web tersebut</a:t>
            </a:r>
          </a:p>
          <a:p>
            <a:r>
              <a:rPr lang="en-US">
                <a:solidFill>
                  <a:schemeClr val="bg1"/>
                </a:solidFill>
              </a:rPr>
              <a:t>Pilih “View Page Source”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AC403-DA41-401F-A430-F49E15CE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69" y="1111641"/>
            <a:ext cx="4527325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9AB9-6F98-43D6-97F9-62A4CAE4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5363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26D16-28DA-4D67-A95B-371904B9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A78A-21DF-4870-B5BD-40AF5AD1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Copy library CSS yang diperlukan oleh halaman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C6EFF-5D9E-4C33-82F1-010EAE7D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81450"/>
            <a:ext cx="6489819" cy="43157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78A6-28D0-4626-903D-B3A2B971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8960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7A321-1EA4-416D-8B38-0BF9C065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7E2A-0B32-4787-B29C-2ED2CEF6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“index.html” pada project Angular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1B44-4DFD-4D90-AA37-54E00740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08" y="1483567"/>
            <a:ext cx="7464494" cy="38628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4C5D6-8884-4F83-B3D5-8DE3E69C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008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2B50-4A07-40CD-9F19-FF6EBF97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F74-5A28-4459-B198-3336301A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Copy pula library JavaScript di bagian bawah halaman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EB313-163C-4325-9219-EA8DE52F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50" y="1111641"/>
            <a:ext cx="6031563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1534-F1B8-45D3-B587-56AB3D2B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259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1949-6706-4095-B34A-209297D2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6825-095F-4C86-BB43-76AF7E23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“index.html” juga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4A847-E1B0-4132-9676-815661A8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589239"/>
            <a:ext cx="6781597" cy="56117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A949B-7661-46B4-B1C5-089EC50F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38858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4B4F8-1120-4607-9C88-E4E1E180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A013-C772-403C-BE9E-83B0ADBB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Tambahkan pula class berikut pada tag “body”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AA55F-0E11-4D80-8704-E4040125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82" y="1111641"/>
            <a:ext cx="415489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0288-D5BA-400D-A717-0575A27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9026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F09-DE4E-4093-AA27-8D15BE9F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0B1BE-79A4-42F3-A6DA-9CBC5DF6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677179"/>
            <a:ext cx="4962525" cy="1016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F1CE-6731-41B5-95A2-2F1AE7DC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Buka file “app.component.html”</a:t>
            </a:r>
          </a:p>
          <a:p>
            <a:r>
              <a:rPr lang="en-US" dirty="0" err="1"/>
              <a:t>Bersihkan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tag “router-outlet”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6CBD8-A232-4045-828F-01762B3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814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3A27EB-BFF6-4941-95C8-4F428E6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C1ED-D6DD-4ABB-9569-9E13119F72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“login” dan “dashboard”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C1CC22-16DE-44D8-9826-338BB71C2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824436"/>
            <a:ext cx="5422900" cy="4394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26BC8-17DB-4E09-B884-506BBC0F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352B99-D601-4B5E-8FB5-C2E88030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47" y="4359303"/>
            <a:ext cx="559195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D1CA43-EE7E-4DFB-B0C5-C78B11C1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8A0E-A895-4D66-8FF6-4BCB5B25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“app-</a:t>
            </a:r>
            <a:r>
              <a:rPr lang="en-US">
                <a:solidFill>
                  <a:schemeClr val="bg1"/>
                </a:solidFill>
              </a:rPr>
              <a:t>routing.module.ts</a:t>
            </a:r>
            <a:r>
              <a:rPr lang="en-US" dirty="0">
                <a:solidFill>
                  <a:schemeClr val="bg1"/>
                </a:solidFill>
              </a:rPr>
              <a:t>” dan update script </a:t>
            </a:r>
            <a:r>
              <a:rPr lang="en-US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708652-F49D-4EC8-8D7D-7D90D7AA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830" y="1715956"/>
            <a:ext cx="7486922" cy="3406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233B-A8B8-49CF-856B-5D6F5D31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49038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08873-B2ED-4AF5-884D-4F98FAAE3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9" r="15152" b="61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4381FD-7405-41A5-B232-5DF82429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2E23-7499-40C9-ACF3-866B1451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Pada project kali ini kita akan belajar routing pada Angular</a:t>
            </a:r>
          </a:p>
          <a:p>
            <a:r>
              <a:rPr lang="en-US">
                <a:solidFill>
                  <a:schemeClr val="bg1"/>
                </a:solidFill>
              </a:rPr>
              <a:t>Sebagai contoh kasus, kita akan menggunakan theme AdminLTE 3</a:t>
            </a:r>
          </a:p>
          <a:p>
            <a:r>
              <a:rPr lang="en-US">
                <a:solidFill>
                  <a:schemeClr val="bg1"/>
                </a:solidFill>
              </a:rPr>
              <a:t>Silahkan download theme AdminLTE 3 di </a:t>
            </a:r>
            <a:r>
              <a:rPr lang="en-US">
                <a:solidFill>
                  <a:schemeClr val="bg1"/>
                </a:solidFill>
                <a:hlinkClick r:id="rId3"/>
              </a:rPr>
              <a:t>https://adminlte.io/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9D50B-34A3-457E-8F0A-54FF7905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2016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72C38-EB9E-468A-AC5B-8092F87F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2893-556A-478A-B80A-8BC3D3A3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Jalankan kembali project dengan “npm start”</a:t>
            </a:r>
          </a:p>
          <a:p>
            <a:r>
              <a:rPr lang="en-US">
                <a:solidFill>
                  <a:schemeClr val="bg1"/>
                </a:solidFill>
              </a:rPr>
              <a:t>Pastikan hasilnya seperti 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4ECAA-A88E-40D8-84CA-C1C16922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57" y="1111641"/>
            <a:ext cx="26535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E410F-5C35-4DB9-B750-4F3D383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8040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4BB8F-C3F1-4880-9020-5ECA88A9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9755-6355-4101-9D7E-E6B45854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theme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file “login.html”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71C49-708E-4E72-A22B-4B5E83D9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27317"/>
            <a:ext cx="6489819" cy="46239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69A97-B59B-4D09-B96E-8A6664BA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7993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21F86-68CD-4355-A77B-FD7B773F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8B8A-E195-4FC7-9207-B6896C6B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Klik kanan pada halaman tersebut dan pilih “View Page Source”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D253D-7F23-4D1A-A99F-DD051F57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03" y="1111641"/>
            <a:ext cx="444585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4D818-FC41-403A-9A55-897645B4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56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6DEE9-683F-499B-84E8-D18C508B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E3F4-0257-4614-945E-65A12EFD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HTML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baris 22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86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2DAEC-FE13-47D5-9CC1-8B4AC5B0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24" y="1111641"/>
            <a:ext cx="3037614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F3E62-1C85-411C-87AC-2716ADAA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03784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E2B1-2A8F-4405-A9AB-3909719C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C1A3-35B2-44F2-A4EE-FDCAA110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/app/login/login.component.html”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Bersihkan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isinya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HTML </a:t>
            </a:r>
            <a:r>
              <a:rPr lang="en-US" dirty="0" err="1">
                <a:solidFill>
                  <a:schemeClr val="bg1"/>
                </a:solidFill>
              </a:rPr>
              <a:t>tadi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ubah</a:t>
            </a:r>
            <a:r>
              <a:rPr lang="en-US" dirty="0">
                <a:solidFill>
                  <a:schemeClr val="bg1"/>
                </a:solidFill>
              </a:rPr>
              <a:t> “../..”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>
                <a:solidFill>
                  <a:schemeClr val="bg1"/>
                </a:solidFill>
              </a:rPr>
              <a:t> “assets”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29F34-DD63-424F-8262-399C9CFE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74" y="1380932"/>
            <a:ext cx="7516089" cy="40774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1C598-F10D-42EF-88E9-9F9D503E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66937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8213-699B-430E-890F-D9F5672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6BD5-8C19-4F85-A95A-F8128E2C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di-</a:t>
            </a:r>
            <a:r>
              <a:rPr lang="en-US" dirty="0" err="1"/>
              <a:t>kotak</a:t>
            </a:r>
            <a:r>
              <a:rPr lang="en-US" dirty="0"/>
              <a:t>-</a:t>
            </a:r>
            <a:r>
              <a:rPr lang="en-US" dirty="0" err="1"/>
              <a:t>merah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81B8-7F77-431D-A930-706C1277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F9495-D028-44B1-BF40-D03EAA95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61"/>
            <a:ext cx="12192000" cy="6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ECF9F-D649-493A-A0CC-F7AA15CF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538E-7459-4F9D-82D3-E6BED34F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/>
              <a:t>Tambahkan coding berikut pada tombol “Sign in”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33A11-B499-411D-8195-EBF5A7F7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7363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12A6C-C1F2-493C-AB82-D30BCC8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6378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F6DDB-17AA-48D9-B653-08968AC1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4C03-8A70-4135-BBC3-529B946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/app/login/</a:t>
            </a:r>
            <a:r>
              <a:rPr lang="en-US" dirty="0" err="1">
                <a:solidFill>
                  <a:schemeClr val="bg1"/>
                </a:solidFill>
              </a:rPr>
              <a:t>login.component.ts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Lengkapi</a:t>
            </a:r>
            <a:r>
              <a:rPr lang="en-US" dirty="0">
                <a:solidFill>
                  <a:schemeClr val="bg1"/>
                </a:solidFill>
              </a:rPr>
              <a:t> coding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samping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Tujuannya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menambahkan</a:t>
            </a:r>
            <a:r>
              <a:rPr lang="en-US" dirty="0">
                <a:solidFill>
                  <a:schemeClr val="bg1"/>
                </a:solidFill>
              </a:rPr>
              <a:t> class “login-page” pada tag “body”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saja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92609-1F05-4DD3-8E0B-A9E588F2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727625"/>
            <a:ext cx="6489819" cy="34233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4124A-DD06-4356-8852-22813D18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66036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AC14D-67DA-4AC0-93E6-36723480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CB85-4EE3-451D-B85C-804FAE44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Pembuktian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routing Angular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berhasil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566FD-9275-4B93-81C0-90A95B12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07" y="967673"/>
            <a:ext cx="2904814" cy="5096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71F9C-E1DC-4050-982C-980ABF13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08" y="1729870"/>
            <a:ext cx="3033384" cy="40126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2B00-1E55-4249-9622-1A6719E7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Demikian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menginjeksi</a:t>
            </a:r>
            <a:r>
              <a:rPr lang="en-US" dirty="0">
                <a:solidFill>
                  <a:schemeClr val="bg1"/>
                </a:solidFill>
              </a:rPr>
              <a:t> theme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project Angular</a:t>
            </a: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2ADF98-8E07-4C36-BF5E-4FC40D5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AB6A-FFFC-4BE7-98DD-358CE74A6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yang </a:t>
            </a:r>
            <a:r>
              <a:rPr lang="en-US" dirty="0" err="1"/>
              <a:t>lengkap</a:t>
            </a:r>
            <a:endParaRPr lang="en-US" dirty="0"/>
          </a:p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angular{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E0B7E5-2E9F-4473-AB0B-2CE454B0A4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59A41-D033-4AB8-BB55-B1931A22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5448C-C4C8-4092-8187-F5EB0411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38" y="3882578"/>
            <a:ext cx="407726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2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ADF1-02A0-4458-A972-A5C6935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0C1A45-F480-4E5C-AD1A-F8D3ACFB150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193" y="2228003"/>
          <a:ext cx="5422390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59F5-47D7-43BE-9795-516338D9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735871-8BD7-4D0C-A2B3-9204E70C4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8106CF-7B25-45AC-8A49-5BC078401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168" y="3405673"/>
            <a:ext cx="511563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6A18-C782-48FD-872E-CDE0291F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D2A2-3904-4171-AE27-8FD19642B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project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lancar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15E6A4-4E0C-4D09-9577-C431E2EF7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6197" y="2227263"/>
            <a:ext cx="2066655" cy="3633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E8E5-1D9A-4887-BC39-2029405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CC13C-A399-40D3-86E5-9A1A300F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06" y="3863155"/>
            <a:ext cx="422016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5452-D417-4A71-BC15-BFE2493A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92EB-843B-4DA6-95CD-CC88C375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“Explorer” dan “Open folder”</a:t>
            </a:r>
          </a:p>
          <a:p>
            <a:r>
              <a:rPr lang="en-US" dirty="0" err="1">
                <a:solidFill>
                  <a:schemeClr val="bg1"/>
                </a:solidFill>
              </a:rPr>
              <a:t>Arahkan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“angular{</a:t>
            </a:r>
            <a:r>
              <a:rPr lang="en-US" dirty="0" err="1">
                <a:solidFill>
                  <a:schemeClr val="bg1"/>
                </a:solidFill>
              </a:rPr>
              <a:t>nim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>
                <a:solidFill>
                  <a:schemeClr val="bg1"/>
                </a:solidFill>
              </a:rPr>
              <a:t>}”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BB68E-8057-42D2-9AC5-CE1AE1A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70516"/>
            <a:ext cx="6489819" cy="45375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7BE9-F7FC-4922-AF64-5568FEC5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7966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9ECA1-A3CE-4274-96A7-9DF96B32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F361-FDCF-4596-9AFB-3398027A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Extract theme ke folder “Downloads”</a:t>
            </a:r>
          </a:p>
          <a:p>
            <a:r>
              <a:rPr lang="en-US">
                <a:solidFill>
                  <a:schemeClr val="bg1"/>
                </a:solidFill>
              </a:rPr>
              <a:t>Copy folder “dist” dan “plugins” ke folder “assets” di project Angular anda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CDF06-900E-4648-9D15-C97DC5DB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8" y="1111641"/>
            <a:ext cx="604590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7243-D8B1-403C-B1D0-6944E5E5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389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AF553-7C6B-4063-AF38-94BA7C79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377E-F824-4F77-8DCF-7BD36B8E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Hasilnya akan tampak seperti 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C901A-5598-4BA6-89B2-31BAE54A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400944"/>
            <a:ext cx="6489819" cy="20767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AB89D-89CA-4BC3-84CB-514124A3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569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6662-A311-40A0-B83B-95EA6B2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87C51-75A7-4638-9E91-50919CA4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30379"/>
            <a:ext cx="4962525" cy="191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76A8-C7F3-4CAC-8810-4F36AC16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 err="1"/>
              <a:t>Hapus</a:t>
            </a:r>
            <a:r>
              <a:rPr lang="en-US" dirty="0"/>
              <a:t> folder “</a:t>
            </a:r>
            <a:r>
              <a:rPr lang="en-US" dirty="0" err="1"/>
              <a:t>filterizr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error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 Angular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39F22-8EDC-440F-AF9D-BDDC80B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520360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1416</TotalTime>
  <Words>744</Words>
  <Application>Microsoft Office PowerPoint</Application>
  <PresentationFormat>Widescreen</PresentationFormat>
  <Paragraphs>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Gill Sans MT</vt:lpstr>
      <vt:lpstr>Wingdings 2</vt:lpstr>
      <vt:lpstr>Dividend</vt:lpstr>
      <vt:lpstr>Pemrograman mobile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3</cp:revision>
  <dcterms:created xsi:type="dcterms:W3CDTF">2021-08-19T16:43:27Z</dcterms:created>
  <dcterms:modified xsi:type="dcterms:W3CDTF">2022-10-04T12:24:27Z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