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3" r:id="rId6"/>
    <p:sldId id="280" r:id="rId7"/>
    <p:sldId id="281" r:id="rId8"/>
    <p:sldId id="284" r:id="rId9"/>
    <p:sldId id="285" r:id="rId10"/>
    <p:sldId id="286" r:id="rId11"/>
    <p:sldId id="287" r:id="rId12"/>
    <p:sldId id="288" r:id="rId13"/>
    <p:sldId id="282" r:id="rId14"/>
    <p:sldId id="289" r:id="rId15"/>
    <p:sldId id="290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wijaya" userId="c7c37faa-5805-421d-b01e-feb2b29945b0" providerId="ADAL" clId="{F7A952A4-B375-42B9-A2AF-729172237EC0}"/>
    <pc:docChg chg="undo custSel addSld delSld modSld">
      <pc:chgData name="tony wijaya" userId="c7c37faa-5805-421d-b01e-feb2b29945b0" providerId="ADAL" clId="{F7A952A4-B375-42B9-A2AF-729172237EC0}" dt="2021-09-26T01:41:21.400" v="2298" actId="20577"/>
      <pc:docMkLst>
        <pc:docMk/>
      </pc:docMkLst>
      <pc:sldChg chg="modSp mod">
        <pc:chgData name="tony wijaya" userId="c7c37faa-5805-421d-b01e-feb2b29945b0" providerId="ADAL" clId="{F7A952A4-B375-42B9-A2AF-729172237EC0}" dt="2021-09-23T10:47:24.302" v="6" actId="20577"/>
        <pc:sldMkLst>
          <pc:docMk/>
          <pc:sldMk cId="1487700712" sldId="256"/>
        </pc:sldMkLst>
        <pc:spChg chg="mod">
          <ac:chgData name="tony wijaya" userId="c7c37faa-5805-421d-b01e-feb2b29945b0" providerId="ADAL" clId="{F7A952A4-B375-42B9-A2AF-729172237EC0}" dt="2021-09-23T10:47:24.302" v="6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21959417" sldId="25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955548325" sldId="25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4203758491" sldId="25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61526181" sldId="26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487228159" sldId="26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548301719" sldId="26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54868474" sldId="26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844828752" sldId="26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149879380" sldId="26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66144263" sldId="26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7903726" sldId="26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3295590685" sldId="268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3709577" sldId="269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219861655" sldId="270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942815430" sldId="271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531366663" sldId="272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875018004" sldId="273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70015712" sldId="274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042005019" sldId="275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443828972" sldId="276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2118396400" sldId="277"/>
        </pc:sldMkLst>
      </pc:sldChg>
      <pc:sldChg chg="del">
        <pc:chgData name="tony wijaya" userId="c7c37faa-5805-421d-b01e-feb2b29945b0" providerId="ADAL" clId="{F7A952A4-B375-42B9-A2AF-729172237EC0}" dt="2021-09-23T10:47:38.751" v="7" actId="47"/>
        <pc:sldMkLst>
          <pc:docMk/>
          <pc:sldMk cId="1536234147" sldId="278"/>
        </pc:sldMkLst>
      </pc:sldChg>
      <pc:sldChg chg="modSp mod">
        <pc:chgData name="tony wijaya" userId="c7c37faa-5805-421d-b01e-feb2b29945b0" providerId="ADAL" clId="{F7A952A4-B375-42B9-A2AF-729172237EC0}" dt="2021-09-26T01:41:21.400" v="2298" actId="20577"/>
        <pc:sldMkLst>
          <pc:docMk/>
          <pc:sldMk cId="3436883364" sldId="279"/>
        </pc:sldMkLst>
        <pc:spChg chg="mod">
          <ac:chgData name="tony wijaya" userId="c7c37faa-5805-421d-b01e-feb2b29945b0" providerId="ADAL" clId="{F7A952A4-B375-42B9-A2AF-729172237EC0}" dt="2021-09-26T01:41:21.400" v="2298" actId="20577"/>
          <ac:spMkLst>
            <pc:docMk/>
            <pc:sldMk cId="3436883364" sldId="279"/>
            <ac:spMk id="3" creationId="{F9CB05C9-8C54-4D36-A7A9-39597795CFB3}"/>
          </ac:spMkLst>
        </pc:spChg>
      </pc:sldChg>
      <pc:sldChg chg="addSp modSp new mod setBg">
        <pc:chgData name="tony wijaya" userId="c7c37faa-5805-421d-b01e-feb2b29945b0" providerId="ADAL" clId="{F7A952A4-B375-42B9-A2AF-729172237EC0}" dt="2021-09-23T11:13:51.333" v="397" actId="20577"/>
        <pc:sldMkLst>
          <pc:docMk/>
          <pc:sldMk cId="2687281051" sldId="280"/>
        </pc:sldMkLst>
        <pc:spChg chg="mo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2" creationId="{8AC123D1-8CD8-4245-9778-43CDAD26E8C0}"/>
          </ac:spMkLst>
        </pc:spChg>
        <pc:spChg chg="mod">
          <ac:chgData name="tony wijaya" userId="c7c37faa-5805-421d-b01e-feb2b29945b0" providerId="ADAL" clId="{F7A952A4-B375-42B9-A2AF-729172237EC0}" dt="2021-09-23T11:13:51.333" v="397" actId="20577"/>
          <ac:spMkLst>
            <pc:docMk/>
            <pc:sldMk cId="2687281051" sldId="280"/>
            <ac:spMk id="3" creationId="{E94D3D65-7562-4FD3-BA59-AC8520F1D963}"/>
          </ac:spMkLst>
        </pc:spChg>
        <pc:spChg chg="mod or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4" creationId="{9E484557-9CAE-478B-84D3-7B5FD0AFF800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0:48:08.299" v="91" actId="26606"/>
          <ac:spMkLst>
            <pc:docMk/>
            <pc:sldMk cId="2687281051" sldId="28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0:48:08.299" v="91" actId="26606"/>
          <ac:picMkLst>
            <pc:docMk/>
            <pc:sldMk cId="2687281051" sldId="280"/>
            <ac:picMk id="6" creationId="{2C94C841-9206-4E5D-BC15-7D2C9065BED6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17:18.593" v="502"/>
        <pc:sldMkLst>
          <pc:docMk/>
          <pc:sldMk cId="630248736" sldId="281"/>
        </pc:sldMkLst>
        <pc:spChg chg="del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2" creationId="{9ED01323-2AA0-45FF-9EB6-25719A7D5B2B}"/>
          </ac:spMkLst>
        </pc:spChg>
        <pc:spChg chg="mod ord">
          <ac:chgData name="tony wijaya" userId="c7c37faa-5805-421d-b01e-feb2b29945b0" providerId="ADAL" clId="{F7A952A4-B375-42B9-A2AF-729172237EC0}" dt="2021-09-23T11:17:17.297" v="501" actId="21"/>
          <ac:spMkLst>
            <pc:docMk/>
            <pc:sldMk cId="630248736" sldId="281"/>
            <ac:spMk id="3" creationId="{FBDBFE2D-A5C1-4FEA-903D-5BE91CFF2E8B}"/>
          </ac:spMkLst>
        </pc:spChg>
        <pc:spChg chg="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4" creationId="{F69579C5-F634-4557-92A8-F2E28D2D5E5B}"/>
          </ac:spMkLst>
        </pc:spChg>
        <pc:spChg chg="add mod ord">
          <ac:chgData name="tony wijaya" userId="c7c37faa-5805-421d-b01e-feb2b29945b0" providerId="ADAL" clId="{F7A952A4-B375-42B9-A2AF-729172237EC0}" dt="2021-09-23T11:17:06.937" v="499" actId="700"/>
          <ac:spMkLst>
            <pc:docMk/>
            <pc:sldMk cId="630248736" sldId="281"/>
            <ac:spMk id="7" creationId="{0EF3D58C-1B08-4D78-9565-A3857A5BBAAD}"/>
          </ac:spMkLst>
        </pc:spChg>
        <pc:spChg chg="add mod ord">
          <ac:chgData name="tony wijaya" userId="c7c37faa-5805-421d-b01e-feb2b29945b0" providerId="ADAL" clId="{F7A952A4-B375-42B9-A2AF-729172237EC0}" dt="2021-09-23T11:17:18.593" v="502"/>
          <ac:spMkLst>
            <pc:docMk/>
            <pc:sldMk cId="630248736" sldId="281"/>
            <ac:spMk id="8" creationId="{D90B8CD5-C5D0-4566-95B3-FF9631AC1C9C}"/>
          </ac:spMkLst>
        </pc:spChg>
        <pc:picChg chg="add mod">
          <ac:chgData name="tony wijaya" userId="c7c37faa-5805-421d-b01e-feb2b29945b0" providerId="ADAL" clId="{F7A952A4-B375-42B9-A2AF-729172237EC0}" dt="2021-09-23T11:17:13.273" v="500" actId="1076"/>
          <ac:picMkLst>
            <pc:docMk/>
            <pc:sldMk cId="630248736" sldId="281"/>
            <ac:picMk id="6" creationId="{0DDDF64A-4654-48CA-99E2-38490C34590D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00:37.688" v="332" actId="26606"/>
        <pc:sldMkLst>
          <pc:docMk/>
          <pc:sldMk cId="4179669701" sldId="282"/>
        </pc:sldMkLst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2" creationId="{D2C65452-D417-4A71-BC15-BFE2493AA593}"/>
          </ac:spMkLst>
        </pc:spChg>
        <pc:spChg chg="mo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3" creationId="{465492EB-843B-4DA6-95CD-CC88C375823E}"/>
          </ac:spMkLst>
        </pc:spChg>
        <pc:spChg chg="mod or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4" creationId="{68DF7BE9-F7FC-4922-AF64-5568FEC5BF6D}"/>
          </ac:spMkLst>
        </pc:spChg>
        <pc:spChg chg="add del">
          <ac:chgData name="tony wijaya" userId="c7c37faa-5805-421d-b01e-feb2b29945b0" providerId="ADAL" clId="{F7A952A4-B375-42B9-A2AF-729172237EC0}" dt="2021-09-23T11:00:37.683" v="331" actId="26606"/>
          <ac:spMkLst>
            <pc:docMk/>
            <pc:sldMk cId="4179669701" sldId="282"/>
            <ac:spMk id="11" creationId="{3FE9758B-E361-4084-8D9F-729FA6C4AD7E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1:00:37.688" v="332" actId="26606"/>
          <ac:spMkLst>
            <pc:docMk/>
            <pc:sldMk cId="4179669701" sldId="282"/>
            <ac:spMk id="14" creationId="{8F404549-B4DC-481C-926C-DED3EF1C585B}"/>
          </ac:spMkLst>
        </pc:spChg>
        <pc:picChg chg="add mod ord">
          <ac:chgData name="tony wijaya" userId="c7c37faa-5805-421d-b01e-feb2b29945b0" providerId="ADAL" clId="{F7A952A4-B375-42B9-A2AF-729172237EC0}" dt="2021-09-23T11:00:37.688" v="332" actId="26606"/>
          <ac:picMkLst>
            <pc:docMk/>
            <pc:sldMk cId="4179669701" sldId="282"/>
            <ac:picMk id="6" creationId="{C22BB68E-8057-42D2-9AC5-CE1AE1AC93C3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1:14:42.579" v="459" actId="26606"/>
        <pc:sldMkLst>
          <pc:docMk/>
          <pc:sldMk cId="2215122345" sldId="283"/>
        </pc:sldMkLst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2" creationId="{7A435ADD-EBA4-4BF6-9F80-7062BF69FD9C}"/>
          </ac:spMkLst>
        </pc:spChg>
        <pc:spChg chg="mo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3" creationId="{1996CBCE-A96C-494D-B08D-0D51455B1075}"/>
          </ac:spMkLst>
        </pc:spChg>
        <pc:spChg chg="mod or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4" creationId="{820AD0E1-758E-4480-9ED3-07209B547255}"/>
          </ac:spMkLst>
        </pc:spChg>
        <pc:spChg chg="add del">
          <ac:chgData name="tony wijaya" userId="c7c37faa-5805-421d-b01e-feb2b29945b0" providerId="ADAL" clId="{F7A952A4-B375-42B9-A2AF-729172237EC0}" dt="2021-09-23T11:14:42.573" v="458" actId="26606"/>
          <ac:spMkLst>
            <pc:docMk/>
            <pc:sldMk cId="2215122345" sldId="283"/>
            <ac:spMk id="11" creationId="{EE15E636-2C9E-42CB-B482-436AA81BF93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7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4:42.579" v="459" actId="26606"/>
          <ac:spMkLst>
            <pc:docMk/>
            <pc:sldMk cId="2215122345" sldId="283"/>
            <ac:spMk id="18" creationId="{1E8FD5CD-351E-4B06-8B78-BD5102D00908}"/>
          </ac:spMkLst>
        </pc:spChg>
        <pc:grpChg chg="add del">
          <ac:chgData name="tony wijaya" userId="c7c37faa-5805-421d-b01e-feb2b29945b0" providerId="ADAL" clId="{F7A952A4-B375-42B9-A2AF-729172237EC0}" dt="2021-09-23T11:14:42.573" v="458" actId="26606"/>
          <ac:grpSpMkLst>
            <pc:docMk/>
            <pc:sldMk cId="2215122345" sldId="283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F7A952A4-B375-42B9-A2AF-729172237EC0}" dt="2021-09-23T11:14:42.579" v="459" actId="26606"/>
          <ac:picMkLst>
            <pc:docMk/>
            <pc:sldMk cId="2215122345" sldId="283"/>
            <ac:picMk id="6" creationId="{395B6DF7-8FFC-4DB6-B689-B9F8AE2073C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16:22.455" v="498" actId="26606"/>
        <pc:sldMkLst>
          <pc:docMk/>
          <pc:sldMk cId="3531489075" sldId="284"/>
        </pc:sldMkLst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2" creationId="{F6BC09AC-B40B-45DB-BD79-92D2333B8A3C}"/>
          </ac:spMkLst>
        </pc:spChg>
        <pc:spChg chg="mo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3" creationId="{674AE4FC-5757-4CF6-B5DA-23FCD8F73A28}"/>
          </ac:spMkLst>
        </pc:spChg>
        <pc:spChg chg="mod or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4" creationId="{C513C5D9-263C-4A83-87ED-E0E803FBBC6A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16:22.455" v="498" actId="26606"/>
          <ac:spMkLst>
            <pc:docMk/>
            <pc:sldMk cId="3531489075" sldId="284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16:22.455" v="498" actId="26606"/>
          <ac:picMkLst>
            <pc:docMk/>
            <pc:sldMk cId="3531489075" sldId="284"/>
            <ac:picMk id="6" creationId="{48CBA549-18F5-4BF2-8C89-0F5027E67E4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1:46.588" v="594" actId="20577"/>
        <pc:sldMkLst>
          <pc:docMk/>
          <pc:sldMk cId="3288503906" sldId="285"/>
        </pc:sldMkLst>
        <pc:spChg chg="mo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2" creationId="{3D2D608B-B1B8-46A8-B7F8-36E8FB553135}"/>
          </ac:spMkLst>
        </pc:spChg>
        <pc:spChg chg="mod">
          <ac:chgData name="tony wijaya" userId="c7c37faa-5805-421d-b01e-feb2b29945b0" providerId="ADAL" clId="{F7A952A4-B375-42B9-A2AF-729172237EC0}" dt="2021-09-23T11:21:46.588" v="594" actId="20577"/>
          <ac:spMkLst>
            <pc:docMk/>
            <pc:sldMk cId="3288503906" sldId="285"/>
            <ac:spMk id="3" creationId="{0435180A-49BF-4949-9AD9-8CF97181322D}"/>
          </ac:spMkLst>
        </pc:spChg>
        <pc:spChg chg="mod or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4" creationId="{9BDF9143-808F-4D6A-909A-869A8A107399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1:29.459" v="548" actId="26606"/>
          <ac:spMkLst>
            <pc:docMk/>
            <pc:sldMk cId="3288503906" sldId="285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1:29.459" v="548" actId="26606"/>
          <ac:picMkLst>
            <pc:docMk/>
            <pc:sldMk cId="3288503906" sldId="285"/>
            <ac:picMk id="6" creationId="{E51795D6-BB40-40E6-9EAE-00B0A129F394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3:41.463" v="639" actId="26606"/>
        <pc:sldMkLst>
          <pc:docMk/>
          <pc:sldMk cId="2097740558" sldId="286"/>
        </pc:sldMkLst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2" creationId="{11C33C17-5497-4C3E-B35D-99987949701E}"/>
          </ac:spMkLst>
        </pc:spChg>
        <pc:spChg chg="mo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3" creationId="{900CB4CD-CD01-4A5E-AFD8-2C0373A393AC}"/>
          </ac:spMkLst>
        </pc:spChg>
        <pc:spChg chg="mod or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4" creationId="{1FDE607C-328A-4DDE-A0FF-BFDCE40D984C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3:41.463" v="639" actId="26606"/>
          <ac:spMkLst>
            <pc:docMk/>
            <pc:sldMk cId="2097740558" sldId="286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3:41.463" v="639" actId="26606"/>
          <ac:picMkLst>
            <pc:docMk/>
            <pc:sldMk cId="2097740558" sldId="286"/>
            <ac:picMk id="6" creationId="{92A75068-3E4E-4C34-9020-C7B4CCA60A9F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24:58.883" v="726" actId="20577"/>
        <pc:sldMkLst>
          <pc:docMk/>
          <pc:sldMk cId="1714383354" sldId="287"/>
        </pc:sldMkLst>
        <pc:spChg chg="mo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2" creationId="{B0A32D6D-C7CB-499B-A0C5-6430B72E1242}"/>
          </ac:spMkLst>
        </pc:spChg>
        <pc:spChg chg="mod">
          <ac:chgData name="tony wijaya" userId="c7c37faa-5805-421d-b01e-feb2b29945b0" providerId="ADAL" clId="{F7A952A4-B375-42B9-A2AF-729172237EC0}" dt="2021-09-23T11:24:58.883" v="726" actId="20577"/>
          <ac:spMkLst>
            <pc:docMk/>
            <pc:sldMk cId="1714383354" sldId="287"/>
            <ac:spMk id="3" creationId="{B39B67EA-8D6F-47EA-AD74-C9B171715D87}"/>
          </ac:spMkLst>
        </pc:spChg>
        <pc:spChg chg="mod or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4" creationId="{4C5B334F-85C7-4FFB-A057-88DA0CED6642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24:43.020" v="681" actId="26606"/>
          <ac:spMkLst>
            <pc:docMk/>
            <pc:sldMk cId="171438335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24:43.020" v="681" actId="26606"/>
          <ac:picMkLst>
            <pc:docMk/>
            <pc:sldMk cId="1714383354" sldId="287"/>
            <ac:picMk id="6" creationId="{A0250E9F-954D-434D-8230-03D36746EF27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3T12:27:40.707" v="1468" actId="20577"/>
        <pc:sldMkLst>
          <pc:docMk/>
          <pc:sldMk cId="1788676049" sldId="288"/>
        </pc:sldMkLst>
        <pc:spChg chg="mod">
          <ac:chgData name="tony wijaya" userId="c7c37faa-5805-421d-b01e-feb2b29945b0" providerId="ADAL" clId="{F7A952A4-B375-42B9-A2AF-729172237EC0}" dt="2021-09-23T11:26:17.082" v="788" actId="26606"/>
          <ac:spMkLst>
            <pc:docMk/>
            <pc:sldMk cId="1788676049" sldId="288"/>
            <ac:spMk id="2" creationId="{AB4A6AD9-7FB7-4B27-82F4-D11F672ED55D}"/>
          </ac:spMkLst>
        </pc:spChg>
        <pc:spChg chg="mod">
          <ac:chgData name="tony wijaya" userId="c7c37faa-5805-421d-b01e-feb2b29945b0" providerId="ADAL" clId="{F7A952A4-B375-42B9-A2AF-729172237EC0}" dt="2021-09-23T12:27:40.707" v="1468" actId="20577"/>
          <ac:spMkLst>
            <pc:docMk/>
            <pc:sldMk cId="1788676049" sldId="288"/>
            <ac:spMk id="3" creationId="{DC061259-4EDE-4348-B5F6-171B8BEFBAFA}"/>
          </ac:spMkLst>
        </pc:spChg>
        <pc:spChg chg="mod or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4" creationId="{79D8CC50-066E-457D-97E7-71D76A918FBA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1" creationId="{8F404549-B4DC-481C-926C-DED3EF1C585B}"/>
          </ac:spMkLst>
        </pc:spChg>
        <pc:spChg chg="add del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3" creationId="{1E8FD5CD-351E-4B06-8B78-BD5102D00908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18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5:56.672" v="1203" actId="26606"/>
          <ac:spMkLst>
            <pc:docMk/>
            <pc:sldMk cId="1788676049" sldId="288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F7A952A4-B375-42B9-A2AF-729172237EC0}" dt="2021-09-23T12:25:54.080" v="1201" actId="478"/>
          <ac:picMkLst>
            <pc:docMk/>
            <pc:sldMk cId="1788676049" sldId="288"/>
            <ac:picMk id="6" creationId="{4223AAB6-5B02-4C83-842C-D9A3D53C9F4E}"/>
          </ac:picMkLst>
        </pc:picChg>
        <pc:picChg chg="add mod">
          <ac:chgData name="tony wijaya" userId="c7c37faa-5805-421d-b01e-feb2b29945b0" providerId="ADAL" clId="{F7A952A4-B375-42B9-A2AF-729172237EC0}" dt="2021-09-23T12:25:56.672" v="1203" actId="26606"/>
          <ac:picMkLst>
            <pc:docMk/>
            <pc:sldMk cId="1788676049" sldId="288"/>
            <ac:picMk id="8" creationId="{788F6CC2-C8CA-4A48-9EE7-EF7146547961}"/>
          </ac:picMkLst>
        </pc:picChg>
      </pc:sldChg>
      <pc:sldChg chg="addSp modSp new del mod setBg">
        <pc:chgData name="tony wijaya" userId="c7c37faa-5805-421d-b01e-feb2b29945b0" providerId="ADAL" clId="{F7A952A4-B375-42B9-A2AF-729172237EC0}" dt="2021-09-23T12:26:08.464" v="1205" actId="47"/>
        <pc:sldMkLst>
          <pc:docMk/>
          <pc:sldMk cId="341024148" sldId="289"/>
        </pc:sldMkLst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2" creationId="{93D6AFBC-C2AE-4492-B4EE-D448600D3A5A}"/>
          </ac:spMkLst>
        </pc:spChg>
        <pc:spChg chg="mo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3" creationId="{A913B2BD-FA8E-4957-A2A9-E4CF9D05D8E2}"/>
          </ac:spMkLst>
        </pc:spChg>
        <pc:spChg chg="mod or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4" creationId="{1D6219B9-2AD4-4E91-AD7D-2C0D6A7DE540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7:27.395" v="897" actId="26606"/>
          <ac:spMkLst>
            <pc:docMk/>
            <pc:sldMk cId="34102414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7:27.395" v="897" actId="26606"/>
          <ac:picMkLst>
            <pc:docMk/>
            <pc:sldMk cId="341024148" sldId="289"/>
            <ac:picMk id="6" creationId="{35EBEDAC-B251-4186-84C6-D4D1538888AA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6:30.943" v="861" actId="26606"/>
        <pc:sldMkLst>
          <pc:docMk/>
          <pc:sldMk cId="3915807937" sldId="290"/>
        </pc:sldMkLst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2" creationId="{80E7DEB4-59C3-407E-8C4D-D2EDA042ABAF}"/>
          </ac:spMkLst>
        </pc:spChg>
        <pc:spChg chg="mo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3" creationId="{9EE26A05-699A-469F-809A-12D8B865C844}"/>
          </ac:spMkLst>
        </pc:spChg>
        <pc:spChg chg="mod or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4" creationId="{1EA49640-095A-4D6F-8965-4BEA4D23E8F5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6:30.943" v="861" actId="26606"/>
          <ac:spMkLst>
            <pc:docMk/>
            <pc:sldMk cId="3915807937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6:30.943" v="861" actId="26606"/>
          <ac:picMkLst>
            <pc:docMk/>
            <pc:sldMk cId="3915807937" sldId="290"/>
            <ac:picMk id="6" creationId="{DA3BE696-8E59-438B-ADBB-B0DEE8508DF7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1:39:21.906" v="1098" actId="20577"/>
        <pc:sldMkLst>
          <pc:docMk/>
          <pc:sldMk cId="1723351979" sldId="291"/>
        </pc:sldMkLst>
        <pc:spChg chg="mo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2" creationId="{DACAABB4-05B9-4948-AF9F-7C6F5906B1C2}"/>
          </ac:spMkLst>
        </pc:spChg>
        <pc:spChg chg="mod">
          <ac:chgData name="tony wijaya" userId="c7c37faa-5805-421d-b01e-feb2b29945b0" providerId="ADAL" clId="{F7A952A4-B375-42B9-A2AF-729172237EC0}" dt="2021-09-23T11:39:21.906" v="1098" actId="20577"/>
          <ac:spMkLst>
            <pc:docMk/>
            <pc:sldMk cId="1723351979" sldId="291"/>
            <ac:spMk id="3" creationId="{5D7AD812-DB8D-4759-9644-FCFB11D0B19F}"/>
          </ac:spMkLst>
        </pc:spChg>
        <pc:spChg chg="mod or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4" creationId="{78E42A81-FD0B-4DC3-97D4-E5D3E3C3D60A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1:38:17.090" v="964" actId="26606"/>
          <ac:spMkLst>
            <pc:docMk/>
            <pc:sldMk cId="1723351979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1:38:27.660" v="966" actId="14100"/>
          <ac:picMkLst>
            <pc:docMk/>
            <pc:sldMk cId="1723351979" sldId="291"/>
            <ac:picMk id="6" creationId="{AD1B89CF-1402-40CA-BABD-91697691D1FA}"/>
          </ac:picMkLst>
        </pc:picChg>
      </pc:sldChg>
      <pc:sldChg chg="addSp delSp modSp new mod modClrScheme chgLayout">
        <pc:chgData name="tony wijaya" userId="c7c37faa-5805-421d-b01e-feb2b29945b0" providerId="ADAL" clId="{F7A952A4-B375-42B9-A2AF-729172237EC0}" dt="2021-09-23T11:40:23.826" v="1167" actId="1076"/>
        <pc:sldMkLst>
          <pc:docMk/>
          <pc:sldMk cId="3032917290" sldId="292"/>
        </pc:sldMkLst>
        <pc:spChg chg="del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2" creationId="{A60B3462-1E27-4E12-BC1D-AEEEA6AF3C3B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3" creationId="{D89A1A9F-EABD-423A-AD95-B178455B7764}"/>
          </ac:spMkLst>
        </pc:spChg>
        <pc:spChg chg="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4" creationId="{1E3A2CB3-5F89-4CC0-8603-75CF2AD9583D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7" creationId="{403CC109-9F2F-4929-B5FA-4CF92E78F558}"/>
          </ac:spMkLst>
        </pc:spChg>
        <pc:spChg chg="add mod ord">
          <ac:chgData name="tony wijaya" userId="c7c37faa-5805-421d-b01e-feb2b29945b0" providerId="ADAL" clId="{F7A952A4-B375-42B9-A2AF-729172237EC0}" dt="2021-09-23T11:40:17.239" v="1166" actId="700"/>
          <ac:spMkLst>
            <pc:docMk/>
            <pc:sldMk cId="3032917290" sldId="292"/>
            <ac:spMk id="8" creationId="{AF4B247C-F72B-4309-9661-089FE9E06CDA}"/>
          </ac:spMkLst>
        </pc:spChg>
        <pc:picChg chg="add mod">
          <ac:chgData name="tony wijaya" userId="c7c37faa-5805-421d-b01e-feb2b29945b0" providerId="ADAL" clId="{F7A952A4-B375-42B9-A2AF-729172237EC0}" dt="2021-09-23T11:40:23.826" v="1167" actId="1076"/>
          <ac:picMkLst>
            <pc:docMk/>
            <pc:sldMk cId="3032917290" sldId="292"/>
            <ac:picMk id="6" creationId="{D11BEE5F-B87F-4DFC-8DC9-43696FEDA82E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3T12:28:59.263" v="1515" actId="26606"/>
        <pc:sldMkLst>
          <pc:docMk/>
          <pc:sldMk cId="1850917681" sldId="293"/>
        </pc:sldMkLst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2" creationId="{7558C192-F358-46A1-BB34-F7902730C370}"/>
          </ac:spMkLst>
        </pc:spChg>
        <pc:spChg chg="mo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3" creationId="{5B5EA606-40FF-4E05-953E-FEF649BA6D5D}"/>
          </ac:spMkLst>
        </pc:spChg>
        <pc:spChg chg="mod or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4" creationId="{392BA337-B768-431C-978C-5CEF1F4A09F9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3T12:28:59.263" v="1515" actId="26606"/>
          <ac:spMkLst>
            <pc:docMk/>
            <pc:sldMk cId="1850917681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3T12:28:59.263" v="1515" actId="26606"/>
          <ac:picMkLst>
            <pc:docMk/>
            <pc:sldMk cId="1850917681" sldId="293"/>
            <ac:picMk id="6" creationId="{CB47439B-5073-4C83-89D0-C60BCDC0F312}"/>
          </ac:picMkLst>
        </pc:picChg>
      </pc:sldChg>
      <pc:sldChg chg="addSp modSp new mod">
        <pc:chgData name="tony wijaya" userId="c7c37faa-5805-421d-b01e-feb2b29945b0" providerId="ADAL" clId="{F7A952A4-B375-42B9-A2AF-729172237EC0}" dt="2021-09-23T12:31:20.367" v="1569" actId="1076"/>
        <pc:sldMkLst>
          <pc:docMk/>
          <pc:sldMk cId="2332459193" sldId="294"/>
        </pc:sldMkLst>
        <pc:spChg chg="mod">
          <ac:chgData name="tony wijaya" userId="c7c37faa-5805-421d-b01e-feb2b29945b0" providerId="ADAL" clId="{F7A952A4-B375-42B9-A2AF-729172237EC0}" dt="2021-09-23T12:30:17.675" v="1566" actId="20577"/>
          <ac:spMkLst>
            <pc:docMk/>
            <pc:sldMk cId="2332459193" sldId="294"/>
            <ac:spMk id="3" creationId="{2BC36C60-A34A-40DB-B656-441252BDE7B1}"/>
          </ac:spMkLst>
        </pc:spChg>
        <pc:picChg chg="add mod modCrop">
          <ac:chgData name="tony wijaya" userId="c7c37faa-5805-421d-b01e-feb2b29945b0" providerId="ADAL" clId="{F7A952A4-B375-42B9-A2AF-729172237EC0}" dt="2021-09-23T12:31:20.367" v="1569" actId="1076"/>
          <ac:picMkLst>
            <pc:docMk/>
            <pc:sldMk cId="2332459193" sldId="294"/>
            <ac:picMk id="7" creationId="{BF32F7D2-A203-4AA5-9AEA-98A4B5D9BEE5}"/>
          </ac:picMkLst>
        </pc:picChg>
      </pc:sldChg>
      <pc:sldChg chg="addSp delSp modSp new mod setBg addAnim">
        <pc:chgData name="tony wijaya" userId="c7c37faa-5805-421d-b01e-feb2b29945b0" providerId="ADAL" clId="{F7A952A4-B375-42B9-A2AF-729172237EC0}" dt="2021-09-26T01:32:08.385" v="2074" actId="1076"/>
        <pc:sldMkLst>
          <pc:docMk/>
          <pc:sldMk cId="677469522" sldId="295"/>
        </pc:sldMkLst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" creationId="{CA9626F0-F473-4AC3-A2D7-EA2498571582}"/>
          </ac:spMkLst>
        </pc:spChg>
        <pc:spChg chg="mod">
          <ac:chgData name="tony wijaya" userId="c7c37faa-5805-421d-b01e-feb2b29945b0" providerId="ADAL" clId="{F7A952A4-B375-42B9-A2AF-729172237EC0}" dt="2021-09-25T14:53:56.972" v="1763" actId="20577"/>
          <ac:spMkLst>
            <pc:docMk/>
            <pc:sldMk cId="677469522" sldId="295"/>
            <ac:spMk id="3" creationId="{F23FEFB1-8DB1-4B3E-A331-6996533E6667}"/>
          </ac:spMkLst>
        </pc:spChg>
        <pc:spChg chg="del">
          <ac:chgData name="tony wijaya" userId="c7c37faa-5805-421d-b01e-feb2b29945b0" providerId="ADAL" clId="{F7A952A4-B375-42B9-A2AF-729172237EC0}" dt="2021-09-25T14:52:19.001" v="1633" actId="22"/>
          <ac:spMkLst>
            <pc:docMk/>
            <pc:sldMk cId="677469522" sldId="295"/>
            <ac:spMk id="4" creationId="{4F2219F3-3D94-41A6-8EF2-871B8913A559}"/>
          </ac:spMkLst>
        </pc:spChg>
        <pc:spChg chg="mo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5" creationId="{552D89F0-D360-4AF9-8A81-35F2B9F2E5FF}"/>
          </ac:spMkLst>
        </pc:spChg>
        <pc:spChg chg="add mod">
          <ac:chgData name="tony wijaya" userId="c7c37faa-5805-421d-b01e-feb2b29945b0" providerId="ADAL" clId="{F7A952A4-B375-42B9-A2AF-729172237EC0}" dt="2021-09-26T01:31:46.512" v="2070" actId="478"/>
          <ac:spMkLst>
            <pc:docMk/>
            <pc:sldMk cId="677469522" sldId="295"/>
            <ac:spMk id="6" creationId="{D2240F38-D30B-4ED9-94E5-EC24CD55FB78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18" creationId="{8AD54DB8-C150-4290-85D6-F5B0262BFEE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0" creationId="{379F11E2-8BA5-4C5C-AE7C-361E5EA011FF}"/>
          </ac:spMkLst>
        </pc:spChg>
        <pc:spChg chg="add">
          <ac:chgData name="tony wijaya" userId="c7c37faa-5805-421d-b01e-feb2b29945b0" providerId="ADAL" clId="{F7A952A4-B375-42B9-A2AF-729172237EC0}" dt="2021-09-25T14:53:00.418" v="1700" actId="26606"/>
          <ac:spMkLst>
            <pc:docMk/>
            <pc:sldMk cId="677469522" sldId="295"/>
            <ac:spMk id="22" creationId="{7C00E1DA-EC7C-40FC-95E3-11FDCD2E4291}"/>
          </ac:spMkLst>
        </pc:spChg>
        <pc:grpChg chg="add">
          <ac:chgData name="tony wijaya" userId="c7c37faa-5805-421d-b01e-feb2b29945b0" providerId="ADAL" clId="{F7A952A4-B375-42B9-A2AF-729172237EC0}" dt="2021-09-25T14:53:00.418" v="1700" actId="26606"/>
          <ac:grpSpMkLst>
            <pc:docMk/>
            <pc:sldMk cId="677469522" sldId="295"/>
            <ac:grpSpMk id="24" creationId="{9A421166-2996-41A7-B094-AE5316F347DD}"/>
          </ac:grpSpMkLst>
        </pc:grpChg>
        <pc:picChg chg="add del mod ord">
          <ac:chgData name="tony wijaya" userId="c7c37faa-5805-421d-b01e-feb2b29945b0" providerId="ADAL" clId="{F7A952A4-B375-42B9-A2AF-729172237EC0}" dt="2021-09-26T01:31:46.512" v="2070" actId="478"/>
          <ac:picMkLst>
            <pc:docMk/>
            <pc:sldMk cId="677469522" sldId="295"/>
            <ac:picMk id="7" creationId="{7D23FC82-B83F-496B-99ED-DBB77AE626F9}"/>
          </ac:picMkLst>
        </pc:picChg>
        <pc:picChg chg="add mod">
          <ac:chgData name="tony wijaya" userId="c7c37faa-5805-421d-b01e-feb2b29945b0" providerId="ADAL" clId="{F7A952A4-B375-42B9-A2AF-729172237EC0}" dt="2021-09-26T01:32:08.385" v="2074" actId="1076"/>
          <ac:picMkLst>
            <pc:docMk/>
            <pc:sldMk cId="677469522" sldId="295"/>
            <ac:picMk id="9" creationId="{2F33C9D2-D2AC-44AF-A0F2-FCC5AEEFD50B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3:19.608" v="1863" actId="1076"/>
        <pc:sldMkLst>
          <pc:docMk/>
          <pc:sldMk cId="2059605833" sldId="296"/>
        </pc:sldMkLst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" creationId="{CCE67DBF-B97D-4D16-9FDF-355F0A919D5A}"/>
          </ac:spMkLst>
        </pc:spChg>
        <pc:spChg chg="mod">
          <ac:chgData name="tony wijaya" userId="c7c37faa-5805-421d-b01e-feb2b29945b0" providerId="ADAL" clId="{F7A952A4-B375-42B9-A2AF-729172237EC0}" dt="2021-09-25T15:32:24.534" v="1857" actId="20577"/>
          <ac:spMkLst>
            <pc:docMk/>
            <pc:sldMk cId="2059605833" sldId="296"/>
            <ac:spMk id="3" creationId="{413DD7A7-23FE-4B4B-A29D-8BA52E9A479E}"/>
          </ac:spMkLst>
        </pc:spChg>
        <pc:spChg chg="del">
          <ac:chgData name="tony wijaya" userId="c7c37faa-5805-421d-b01e-feb2b29945b0" providerId="ADAL" clId="{F7A952A4-B375-42B9-A2AF-729172237EC0}" dt="2021-09-25T15:30:58.607" v="1844" actId="22"/>
          <ac:spMkLst>
            <pc:docMk/>
            <pc:sldMk cId="2059605833" sldId="296"/>
            <ac:spMk id="4" creationId="{F1A377DA-6952-476E-AF00-24B17B1ECFE1}"/>
          </ac:spMkLst>
        </pc:spChg>
        <pc:spChg chg="mo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5" creationId="{95DC2B6B-8916-4FB6-A1A0-94B612D08FD5}"/>
          </ac:spMkLst>
        </pc:spChg>
        <pc:spChg chg="add mod">
          <ac:chgData name="tony wijaya" userId="c7c37faa-5805-421d-b01e-feb2b29945b0" providerId="ADAL" clId="{F7A952A4-B375-42B9-A2AF-729172237EC0}" dt="2021-09-25T15:32:35.353" v="1858" actId="478"/>
          <ac:spMkLst>
            <pc:docMk/>
            <pc:sldMk cId="2059605833" sldId="296"/>
            <ac:spMk id="9" creationId="{13865D9D-F6FA-4BEF-A66C-26546B02A2A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5T15:31:03.337" v="1845" actId="26606"/>
          <ac:spMkLst>
            <pc:docMk/>
            <pc:sldMk cId="2059605833" sldId="296"/>
            <ac:spMk id="22" creationId="{1E8FD5CD-351E-4B06-8B78-BD5102D00908}"/>
          </ac:spMkLst>
        </pc:spChg>
        <pc:picChg chg="add del mod ord">
          <ac:chgData name="tony wijaya" userId="c7c37faa-5805-421d-b01e-feb2b29945b0" providerId="ADAL" clId="{F7A952A4-B375-42B9-A2AF-729172237EC0}" dt="2021-09-25T15:32:35.353" v="1858" actId="478"/>
          <ac:picMkLst>
            <pc:docMk/>
            <pc:sldMk cId="2059605833" sldId="296"/>
            <ac:picMk id="7" creationId="{3537AAD4-AD24-440C-830A-7DE5B708F9D5}"/>
          </ac:picMkLst>
        </pc:picChg>
        <pc:picChg chg="add mod">
          <ac:chgData name="tony wijaya" userId="c7c37faa-5805-421d-b01e-feb2b29945b0" providerId="ADAL" clId="{F7A952A4-B375-42B9-A2AF-729172237EC0}" dt="2021-09-25T15:33:19.608" v="1863" actId="1076"/>
          <ac:picMkLst>
            <pc:docMk/>
            <pc:sldMk cId="2059605833" sldId="296"/>
            <ac:picMk id="11" creationId="{6173B85E-16C6-4E91-BDB1-6B0C2C81873C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5T15:36:02.386" v="1901" actId="26606"/>
        <pc:sldMkLst>
          <pc:docMk/>
          <pc:sldMk cId="4017546092" sldId="297"/>
        </pc:sldMkLst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" creationId="{D486ADA0-537B-4924-8CC5-18652A50C84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3" creationId="{9A5A2023-B986-4CF8-B1BA-F7C5466858B3}"/>
          </ac:spMkLst>
        </pc:spChg>
        <pc:spChg chg="del">
          <ac:chgData name="tony wijaya" userId="c7c37faa-5805-421d-b01e-feb2b29945b0" providerId="ADAL" clId="{F7A952A4-B375-42B9-A2AF-729172237EC0}" dt="2021-09-25T15:35:58.123" v="1900" actId="22"/>
          <ac:spMkLst>
            <pc:docMk/>
            <pc:sldMk cId="4017546092" sldId="297"/>
            <ac:spMk id="4" creationId="{4EB346B1-ECB4-4882-8D17-0B0B86CB0B89}"/>
          </ac:spMkLst>
        </pc:spChg>
        <pc:spChg chg="mo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5" creationId="{1561D965-5226-4EF2-9BD8-5B0ABBCB5B2A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2" creationId="{A078A52F-85EA-4C0B-962B-D9D9DD4DD78C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4" creationId="{919797D5-5700-4683-B30A-5B4D56CB8270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6" creationId="{4856A7B9-9801-42EC-A4C9-7E22A56EF53D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18" creationId="{A8D10092-A860-4EFB-963F-A14DA3648858}"/>
          </ac:spMkLst>
        </pc:spChg>
        <pc:spChg chg="add">
          <ac:chgData name="tony wijaya" userId="c7c37faa-5805-421d-b01e-feb2b29945b0" providerId="ADAL" clId="{F7A952A4-B375-42B9-A2AF-729172237EC0}" dt="2021-09-25T15:36:02.386" v="1901" actId="26606"/>
          <ac:spMkLst>
            <pc:docMk/>
            <pc:sldMk cId="4017546092" sldId="297"/>
            <ac:spMk id="20" creationId="{325A0672-A00B-4963-A6A1-170BBE22914F}"/>
          </ac:spMkLst>
        </pc:spChg>
        <pc:grpChg chg="add">
          <ac:chgData name="tony wijaya" userId="c7c37faa-5805-421d-b01e-feb2b29945b0" providerId="ADAL" clId="{F7A952A4-B375-42B9-A2AF-729172237EC0}" dt="2021-09-25T15:36:02.386" v="1901" actId="26606"/>
          <ac:grpSpMkLst>
            <pc:docMk/>
            <pc:sldMk cId="4017546092" sldId="297"/>
            <ac:grpSpMk id="22" creationId="{E8923A14-6C7A-45FB-A5F1-2D2767025656}"/>
          </ac:grpSpMkLst>
        </pc:grpChg>
        <pc:picChg chg="add mod ord">
          <ac:chgData name="tony wijaya" userId="c7c37faa-5805-421d-b01e-feb2b29945b0" providerId="ADAL" clId="{F7A952A4-B375-42B9-A2AF-729172237EC0}" dt="2021-09-25T15:36:02.386" v="1901" actId="26606"/>
          <ac:picMkLst>
            <pc:docMk/>
            <pc:sldMk cId="4017546092" sldId="297"/>
            <ac:picMk id="7" creationId="{A9A2ABDE-1155-48DD-87E3-CBFDEDA2D560}"/>
          </ac:picMkLst>
        </pc:picChg>
      </pc:sldChg>
      <pc:sldChg chg="addSp delSp modSp new mod setBg">
        <pc:chgData name="tony wijaya" userId="c7c37faa-5805-421d-b01e-feb2b29945b0" providerId="ADAL" clId="{F7A952A4-B375-42B9-A2AF-729172237EC0}" dt="2021-09-26T01:12:54.198" v="2069" actId="20577"/>
        <pc:sldMkLst>
          <pc:docMk/>
          <pc:sldMk cId="3847576062" sldId="298"/>
        </pc:sldMkLst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" creationId="{7BD0318C-2B92-450A-AC37-B2886DD9E234}"/>
          </ac:spMkLst>
        </pc:spChg>
        <pc:spChg chg="del">
          <ac:chgData name="tony wijaya" userId="c7c37faa-5805-421d-b01e-feb2b29945b0" providerId="ADAL" clId="{F7A952A4-B375-42B9-A2AF-729172237EC0}" dt="2021-09-26T01:11:41.724" v="1948" actId="22"/>
          <ac:spMkLst>
            <pc:docMk/>
            <pc:sldMk cId="3847576062" sldId="298"/>
            <ac:spMk id="3" creationId="{A6C88E3F-4361-4AED-ABE5-518FC068B2CA}"/>
          </ac:spMkLst>
        </pc:spChg>
        <pc:spChg chg="mod">
          <ac:chgData name="tony wijaya" userId="c7c37faa-5805-421d-b01e-feb2b29945b0" providerId="ADAL" clId="{F7A952A4-B375-42B9-A2AF-729172237EC0}" dt="2021-09-26T01:12:54.198" v="2069" actId="20577"/>
          <ac:spMkLst>
            <pc:docMk/>
            <pc:sldMk cId="3847576062" sldId="298"/>
            <ac:spMk id="4" creationId="{210A484B-52DA-4D1E-B689-B617F3F41832}"/>
          </ac:spMkLst>
        </pc:spChg>
        <pc:spChg chg="mo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5" creationId="{C2D2D282-7C3B-4A68-A3F5-925DF69957E1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2" creationId="{48E96387-12F1-45E4-9322-ABBF2EE040E9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4" creationId="{A9F421DD-DE4E-4547-A904-3F80E25E3F35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6" creationId="{09985DEC-1215-4209-9708-B45CC977402E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18" creationId="{A926A64B-3BCB-44CC-892E-C791C324B7F0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0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11:58.983" v="1949" actId="26606"/>
          <ac:spMkLst>
            <pc:docMk/>
            <pc:sldMk cId="3847576062" sldId="298"/>
            <ac:spMk id="22" creationId="{1E8FD5CD-351E-4B06-8B78-BD5102D00908}"/>
          </ac:spMkLst>
        </pc:spChg>
        <pc:picChg chg="add mod ord">
          <ac:chgData name="tony wijaya" userId="c7c37faa-5805-421d-b01e-feb2b29945b0" providerId="ADAL" clId="{F7A952A4-B375-42B9-A2AF-729172237EC0}" dt="2021-09-26T01:11:58.983" v="1949" actId="26606"/>
          <ac:picMkLst>
            <pc:docMk/>
            <pc:sldMk cId="3847576062" sldId="298"/>
            <ac:picMk id="7" creationId="{E94F7265-B29A-486C-8D31-232575092BD8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7:55.449" v="2130" actId="26606"/>
        <pc:sldMkLst>
          <pc:docMk/>
          <pc:sldMk cId="976294945" sldId="299"/>
        </pc:sldMkLst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2" creationId="{60405045-90B9-44D5-BBD7-1DF67F1EA860}"/>
          </ac:spMkLst>
        </pc:spChg>
        <pc:spChg chg="mo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3" creationId="{7A7E28F0-7FFF-49A2-9C93-A8E9E70BDEE3}"/>
          </ac:spMkLst>
        </pc:spChg>
        <pc:spChg chg="mod or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4" creationId="{A9AD9B41-B0E3-4D3D-B275-2C422984502C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1" creationId="{B871AE93-72B2-4545-989F-4B08DCD7872E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3" creationId="{C1B0F13F-C83B-4678-ABCC-5F6FB1D38827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5" creationId="{02074ED4-9DB5-4D14-BDCF-BD7D0C145176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7" creationId="{C48FF616-1F75-49FC-861B-7B794054AA6B}"/>
          </ac:spMkLst>
        </pc:spChg>
        <pc:spChg chg="add">
          <ac:chgData name="tony wijaya" userId="c7c37faa-5805-421d-b01e-feb2b29945b0" providerId="ADAL" clId="{F7A952A4-B375-42B9-A2AF-729172237EC0}" dt="2021-09-26T01:37:55.449" v="2130" actId="26606"/>
          <ac:spMkLst>
            <pc:docMk/>
            <pc:sldMk cId="976294945" sldId="299"/>
            <ac:spMk id="19" creationId="{9184B385-16B6-44A9-9A47-1C765B376324}"/>
          </ac:spMkLst>
        </pc:spChg>
        <pc:picChg chg="add mod">
          <ac:chgData name="tony wijaya" userId="c7c37faa-5805-421d-b01e-feb2b29945b0" providerId="ADAL" clId="{F7A952A4-B375-42B9-A2AF-729172237EC0}" dt="2021-09-26T01:37:55.449" v="2130" actId="26606"/>
          <ac:picMkLst>
            <pc:docMk/>
            <pc:sldMk cId="976294945" sldId="299"/>
            <ac:picMk id="6" creationId="{9BB00E04-91B5-40B0-A12F-4ED44E02B986}"/>
          </ac:picMkLst>
        </pc:picChg>
      </pc:sldChg>
      <pc:sldChg chg="addSp modSp new mod setBg">
        <pc:chgData name="tony wijaya" userId="c7c37faa-5805-421d-b01e-feb2b29945b0" providerId="ADAL" clId="{F7A952A4-B375-42B9-A2AF-729172237EC0}" dt="2021-09-26T01:39:28.054" v="2241" actId="26606"/>
        <pc:sldMkLst>
          <pc:docMk/>
          <pc:sldMk cId="3798169312" sldId="300"/>
        </pc:sldMkLst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2" creationId="{093D596A-3F21-4E15-A8DC-5990D6362A73}"/>
          </ac:spMkLst>
        </pc:spChg>
        <pc:spChg chg="mo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3" creationId="{08E7811A-3F50-405A-8735-E9CBDD4C3415}"/>
          </ac:spMkLst>
        </pc:spChg>
        <pc:spChg chg="mod or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4" creationId="{14593802-2C6C-4EBD-A78A-16E6F2088653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F7A952A4-B375-42B9-A2AF-729172237EC0}" dt="2021-09-26T01:39:28.054" v="2241" actId="26606"/>
          <ac:spMkLst>
            <pc:docMk/>
            <pc:sldMk cId="3798169312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F7A952A4-B375-42B9-A2AF-729172237EC0}" dt="2021-09-26T01:39:28.054" v="2241" actId="26606"/>
          <ac:picMkLst>
            <pc:docMk/>
            <pc:sldMk cId="3798169312" sldId="300"/>
            <ac:picMk id="6" creationId="{1B378E09-95B9-42DE-9968-72310D7E1B24}"/>
          </ac:picMkLst>
        </pc:picChg>
      </pc:sldChg>
    </pc:docChg>
  </pc:docChgLst>
  <pc:docChgLst>
    <pc:chgData name="tony wijaya" userId="c7c37faa-5805-421d-b01e-feb2b29945b0" providerId="ADAL" clId="{EFDA5AEB-8125-4643-8400-F7680BC02198}"/>
    <pc:docChg chg="undo custSel addSld delSld modSld sldOrd">
      <pc:chgData name="tony wijaya" userId="c7c37faa-5805-421d-b01e-feb2b29945b0" providerId="ADAL" clId="{EFDA5AEB-8125-4643-8400-F7680BC02198}" dt="2021-10-11T11:59:47.837" v="1929" actId="26606"/>
      <pc:docMkLst>
        <pc:docMk/>
      </pc:docMkLst>
      <pc:sldChg chg="modSp mod">
        <pc:chgData name="tony wijaya" userId="c7c37faa-5805-421d-b01e-feb2b29945b0" providerId="ADAL" clId="{EFDA5AEB-8125-4643-8400-F7680BC02198}" dt="2021-10-09T14:22:36.213" v="4" actId="20577"/>
        <pc:sldMkLst>
          <pc:docMk/>
          <pc:sldMk cId="1487700712" sldId="256"/>
        </pc:sldMkLst>
        <pc:spChg chg="mod">
          <ac:chgData name="tony wijaya" userId="c7c37faa-5805-421d-b01e-feb2b29945b0" providerId="ADAL" clId="{EFDA5AEB-8125-4643-8400-F7680BC02198}" dt="2021-10-09T14:22:36.213" v="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ord modClrScheme chgLayout">
        <pc:chgData name="tony wijaya" userId="c7c37faa-5805-421d-b01e-feb2b29945b0" providerId="ADAL" clId="{EFDA5AEB-8125-4643-8400-F7680BC02198}" dt="2021-10-09T16:52:47.441" v="689" actId="1076"/>
        <pc:sldMkLst>
          <pc:docMk/>
          <pc:sldMk cId="78197822" sldId="280"/>
        </pc:sldMkLst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2" creationId="{295C692C-1D64-43AE-802A-4FD8FE7E32FB}"/>
          </ac:spMkLst>
        </pc:spChg>
        <pc:spChg chg="del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3" creationId="{CFFDA7C8-C9BA-48AE-9A78-31F90150F5C8}"/>
          </ac:spMkLst>
        </pc:spChg>
        <pc:spChg chg="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4" creationId="{B88CBFC7-F3DC-46C5-9754-2E890DDC427A}"/>
          </ac:spMkLst>
        </pc:spChg>
        <pc:spChg chg="add mod ord">
          <ac:chgData name="tony wijaya" userId="c7c37faa-5805-421d-b01e-feb2b29945b0" providerId="ADAL" clId="{EFDA5AEB-8125-4643-8400-F7680BC02198}" dt="2021-10-09T16:27:17.995" v="6" actId="700"/>
          <ac:spMkLst>
            <pc:docMk/>
            <pc:sldMk cId="78197822" sldId="280"/>
            <ac:spMk id="5" creationId="{A143F481-0130-4875-8351-C1EAA2E89B5A}"/>
          </ac:spMkLst>
        </pc:spChg>
        <pc:spChg chg="add mod ord">
          <ac:chgData name="tony wijaya" userId="c7c37faa-5805-421d-b01e-feb2b29945b0" providerId="ADAL" clId="{EFDA5AEB-8125-4643-8400-F7680BC02198}" dt="2021-10-09T16:49:04.499" v="679" actId="20577"/>
          <ac:spMkLst>
            <pc:docMk/>
            <pc:sldMk cId="78197822" sldId="280"/>
            <ac:spMk id="6" creationId="{87737ACA-7FE2-4DC1-91D9-D87DEC299DC5}"/>
          </ac:spMkLst>
        </pc:spChg>
        <pc:spChg chg="add del mod ord">
          <ac:chgData name="tony wijaya" userId="c7c37faa-5805-421d-b01e-feb2b29945b0" providerId="ADAL" clId="{EFDA5AEB-8125-4643-8400-F7680BC02198}" dt="2021-10-09T16:27:37.049" v="83" actId="22"/>
          <ac:spMkLst>
            <pc:docMk/>
            <pc:sldMk cId="78197822" sldId="280"/>
            <ac:spMk id="7" creationId="{2D3580B2-9CD6-4C5B-AD4E-70F8D2675F70}"/>
          </ac:spMkLst>
        </pc:spChg>
        <pc:picChg chg="add mod ord">
          <ac:chgData name="tony wijaya" userId="c7c37faa-5805-421d-b01e-feb2b29945b0" providerId="ADAL" clId="{EFDA5AEB-8125-4643-8400-F7680BC02198}" dt="2021-10-09T16:27:37.049" v="83" actId="22"/>
          <ac:picMkLst>
            <pc:docMk/>
            <pc:sldMk cId="78197822" sldId="280"/>
            <ac:picMk id="9" creationId="{57F2560C-B003-4F00-AD58-AFC559BD6FE9}"/>
          </ac:picMkLst>
        </pc:picChg>
        <pc:picChg chg="add mod">
          <ac:chgData name="tony wijaya" userId="c7c37faa-5805-421d-b01e-feb2b29945b0" providerId="ADAL" clId="{EFDA5AEB-8125-4643-8400-F7680BC02198}" dt="2021-10-09T16:51:04.783" v="684" actId="1076"/>
          <ac:picMkLst>
            <pc:docMk/>
            <pc:sldMk cId="78197822" sldId="280"/>
            <ac:picMk id="11" creationId="{93BB012F-C1AF-40E3-8E59-34DA55883F45}"/>
          </ac:picMkLst>
        </pc:picChg>
        <pc:picChg chg="add mod">
          <ac:chgData name="tony wijaya" userId="c7c37faa-5805-421d-b01e-feb2b29945b0" providerId="ADAL" clId="{EFDA5AEB-8125-4643-8400-F7680BC02198}" dt="2021-10-09T16:51:00.901" v="683" actId="1076"/>
          <ac:picMkLst>
            <pc:docMk/>
            <pc:sldMk cId="78197822" sldId="280"/>
            <ac:picMk id="13" creationId="{07172480-EC5E-4A51-B2DB-A63FE5F8E084}"/>
          </ac:picMkLst>
        </pc:picChg>
        <pc:picChg chg="add mod">
          <ac:chgData name="tony wijaya" userId="c7c37faa-5805-421d-b01e-feb2b29945b0" providerId="ADAL" clId="{EFDA5AEB-8125-4643-8400-F7680BC02198}" dt="2021-10-09T16:52:13.901" v="687" actId="1076"/>
          <ac:picMkLst>
            <pc:docMk/>
            <pc:sldMk cId="78197822" sldId="280"/>
            <ac:picMk id="15" creationId="{097EBB3F-E017-4BA7-9E39-0AD882EA7FD1}"/>
          </ac:picMkLst>
        </pc:picChg>
        <pc:picChg chg="add mod">
          <ac:chgData name="tony wijaya" userId="c7c37faa-5805-421d-b01e-feb2b29945b0" providerId="ADAL" clId="{EFDA5AEB-8125-4643-8400-F7680BC02198}" dt="2021-10-09T16:52:47.441" v="689" actId="1076"/>
          <ac:picMkLst>
            <pc:docMk/>
            <pc:sldMk cId="78197822" sldId="280"/>
            <ac:picMk id="17" creationId="{C5ABF52F-7C67-4A87-A564-498C0BD900B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20163590" sldId="280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09T16:42:16.238" v="186" actId="20577"/>
        <pc:sldMkLst>
          <pc:docMk/>
          <pc:sldMk cId="1674662955" sldId="281"/>
        </pc:sldMkLst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2" creationId="{FAF04124-B4C4-4073-B6E5-EAAD5D6AC28A}"/>
          </ac:spMkLst>
        </pc:spChg>
        <pc:spChg chg="del mod ord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3" creationId="{72C67EA2-DA64-49D0-A3AE-176E2E8AEE3E}"/>
          </ac:spMkLst>
        </pc:spChg>
        <pc:spChg chg="del">
          <ac:chgData name="tony wijaya" userId="c7c37faa-5805-421d-b01e-feb2b29945b0" providerId="ADAL" clId="{EFDA5AEB-8125-4643-8400-F7680BC02198}" dt="2021-10-09T16:41:20.831" v="85" actId="700"/>
          <ac:spMkLst>
            <pc:docMk/>
            <pc:sldMk cId="1674662955" sldId="281"/>
            <ac:spMk id="4" creationId="{5CF9FB6F-AEA4-41F1-BEA8-201681423CCC}"/>
          </ac:spMkLst>
        </pc:spChg>
        <pc:spChg chg="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5" creationId="{A78DDF8A-02DC-491F-BFC8-4F95945036D7}"/>
          </ac:spMkLst>
        </pc:spChg>
        <pc:spChg chg="add mod or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6" creationId="{F086BABC-09F7-4058-8B81-5CBE199E8887}"/>
          </ac:spMkLst>
        </pc:spChg>
        <pc:spChg chg="add mod ord">
          <ac:chgData name="tony wijaya" userId="c7c37faa-5805-421d-b01e-feb2b29945b0" providerId="ADAL" clId="{EFDA5AEB-8125-4643-8400-F7680BC02198}" dt="2021-10-09T16:42:16.238" v="186" actId="20577"/>
          <ac:spMkLst>
            <pc:docMk/>
            <pc:sldMk cId="1674662955" sldId="281"/>
            <ac:spMk id="7" creationId="{01F9FB04-EEB9-4747-8FF9-52834BD987F2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4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6:41:49.270" v="116" actId="26606"/>
          <ac:spMkLst>
            <pc:docMk/>
            <pc:sldMk cId="1674662955" sldId="281"/>
            <ac:spMk id="16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6:41:58.520" v="118" actId="14100"/>
          <ac:picMkLst>
            <pc:docMk/>
            <pc:sldMk cId="1674662955" sldId="281"/>
            <ac:picMk id="9" creationId="{2969871B-378D-4B36-9E8B-FCB021FDB697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71224368" sldId="28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97423058" sldId="282"/>
        </pc:sldMkLst>
      </pc:sldChg>
      <pc:sldChg chg="addSp delSp modSp new mod setBg setClrOvrMap">
        <pc:chgData name="tony wijaya" userId="c7c37faa-5805-421d-b01e-feb2b29945b0" providerId="ADAL" clId="{EFDA5AEB-8125-4643-8400-F7680BC02198}" dt="2021-10-09T16:47:29.917" v="644" actId="26606"/>
        <pc:sldMkLst>
          <pc:docMk/>
          <pc:sldMk cId="3313863289" sldId="282"/>
        </pc:sldMkLst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2" creationId="{C716CD1C-6121-4899-98B6-528926E5F637}"/>
          </ac:spMkLst>
        </pc:spChg>
        <pc:spChg chg="add del 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3" creationId="{E7CA54B9-0777-4DA6-8476-3264A323B90F}"/>
          </ac:spMkLst>
        </pc:spChg>
        <pc:spChg chg="mo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" creationId="{18658D44-E970-43F7-80C5-F9C2796ED082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9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1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3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50.697" v="633" actId="26606"/>
          <ac:spMkLst>
            <pc:docMk/>
            <pc:sldMk cId="3313863289" sldId="282"/>
            <ac:spMk id="15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0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36.171" v="626" actId="26606"/>
          <ac:spMkLst>
            <pc:docMk/>
            <pc:sldMk cId="3313863289" sldId="282"/>
            <ac:spMk id="21" creationId="{EE15E636-2C9E-42CB-B482-436AA81BF93B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2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27.895" v="618" actId="26606"/>
          <ac:spMkLst>
            <pc:docMk/>
            <pc:sldMk cId="3313863289" sldId="282"/>
            <ac:spMk id="24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6" creationId="{D70130DC-F780-43D2-B26A-92EACD78951B}"/>
          </ac:spMkLst>
        </pc:spChg>
        <pc:spChg chg="add del">
          <ac:chgData name="tony wijaya" userId="c7c37faa-5805-421d-b01e-feb2b29945b0" providerId="ADAL" clId="{EFDA5AEB-8125-4643-8400-F7680BC02198}" dt="2021-10-09T16:46:30.841" v="620" actId="26606"/>
          <ac:spMkLst>
            <pc:docMk/>
            <pc:sldMk cId="3313863289" sldId="282"/>
            <ac:spMk id="27" creationId="{17676E0E-5B44-4166-8EDD-CFDBAC622C26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29" creationId="{21566B89-C470-4C69-8689-38673C7B711E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0" creationId="{040708B1-1822-4D0E-B3F8-BF6E36438E35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1" creationId="{1EAB69CE-6296-4D71-8DB3-BF71FD5181C0}"/>
          </ac:spMkLst>
        </pc:spChg>
        <pc:spChg chg="add del">
          <ac:chgData name="tony wijaya" userId="c7c37faa-5805-421d-b01e-feb2b29945b0" providerId="ADAL" clId="{EFDA5AEB-8125-4643-8400-F7680BC02198}" dt="2021-10-09T16:46:33.750" v="623" actId="26606"/>
          <ac:spMkLst>
            <pc:docMk/>
            <pc:sldMk cId="3313863289" sldId="282"/>
            <ac:spMk id="32" creationId="{45B34FBD-A817-4E6B-8CD9-1BCA9CB6730D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6" creationId="{1A59258C-AAC2-41CD-973C-7439B122A3FF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7" creationId="{54516B72-0116-42B2-82A2-B11218A36636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8" creationId="{7CDB507F-21B7-4C27-B0FC-D9C465C6DB44}"/>
          </ac:spMkLst>
        </pc:spChg>
        <pc:spChg chg="add del">
          <ac:chgData name="tony wijaya" userId="c7c37faa-5805-421d-b01e-feb2b29945b0" providerId="ADAL" clId="{EFDA5AEB-8125-4643-8400-F7680BC02198}" dt="2021-10-09T16:46:41.650" v="628" actId="26606"/>
          <ac:spMkLst>
            <pc:docMk/>
            <pc:sldMk cId="3313863289" sldId="282"/>
            <ac:spMk id="39" creationId="{7AB1AE17-B7A3-4363-95CD-25441E2FF1F3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1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6:48.810" v="630" actId="26606"/>
          <ac:spMkLst>
            <pc:docMk/>
            <pc:sldMk cId="3313863289" sldId="282"/>
            <ac:spMk id="42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4" creationId="{E2B7D02C-F642-492B-8E97-FDE1C0FDA332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5" creationId="{A2D0BA34-24BC-4C63-945A-90AA854E19E8}"/>
          </ac:spMkLst>
        </pc:spChg>
        <pc:spChg chg="add del">
          <ac:chgData name="tony wijaya" userId="c7c37faa-5805-421d-b01e-feb2b29945b0" providerId="ADAL" clId="{EFDA5AEB-8125-4643-8400-F7680BC02198}" dt="2021-10-09T16:46:50.681" v="632" actId="26606"/>
          <ac:spMkLst>
            <pc:docMk/>
            <pc:sldMk cId="3313863289" sldId="282"/>
            <ac:spMk id="46" creationId="{0647415D-11C2-4BA0-A3EE-E0DA219B3A08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8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49" creationId="{71E9F226-EB6E-48C9-ADDA-636DE4BF4EBE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5" creationId="{CE8BCA1D-ACDF-4D63-9AA0-366C4F8553DD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7" creationId="{5DB82E3F-D9C4-42E7-AABF-D760C2F5615B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59" creationId="{5F145784-B126-48E6-B33B-0BEA2EBF1884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1" creationId="{06AD7FED-ECA8-4F84-9067-C1B1E9610F13}"/>
          </ac:spMkLst>
        </pc:spChg>
        <pc:spChg chg="add del">
          <ac:chgData name="tony wijaya" userId="c7c37faa-5805-421d-b01e-feb2b29945b0" providerId="ADAL" clId="{EFDA5AEB-8125-4643-8400-F7680BC02198}" dt="2021-10-09T16:47:23.230" v="641" actId="26606"/>
          <ac:spMkLst>
            <pc:docMk/>
            <pc:sldMk cId="3313863289" sldId="282"/>
            <ac:spMk id="63" creationId="{74DF12F2-5059-41AC-A8BD-D5E115CDC266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5" creationId="{B373F125-DEF3-41D6-9918-AB21A2ACC37A}"/>
          </ac:spMkLst>
        </pc:spChg>
        <pc:spChg chg="add del">
          <ac:chgData name="tony wijaya" userId="c7c37faa-5805-421d-b01e-feb2b29945b0" providerId="ADAL" clId="{EFDA5AEB-8125-4643-8400-F7680BC02198}" dt="2021-10-09T16:47:29.876" v="643" actId="26606"/>
          <ac:spMkLst>
            <pc:docMk/>
            <pc:sldMk cId="3313863289" sldId="282"/>
            <ac:spMk id="66" creationId="{71E9F226-EB6E-48C9-ADDA-636DE4BF4EBE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69" creationId="{CE8BCA1D-ACDF-4D63-9AA0-366C4F8553DD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0" creationId="{5DB82E3F-D9C4-42E7-AABF-D760C2F5615B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1" creationId="{5F145784-B126-48E6-B33B-0BEA2EBF1884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2" creationId="{06AD7FED-ECA8-4F84-9067-C1B1E9610F13}"/>
          </ac:spMkLst>
        </pc:spChg>
        <pc:spChg chg="add">
          <ac:chgData name="tony wijaya" userId="c7c37faa-5805-421d-b01e-feb2b29945b0" providerId="ADAL" clId="{EFDA5AEB-8125-4643-8400-F7680BC02198}" dt="2021-10-09T16:47:29.917" v="644" actId="26606"/>
          <ac:spMkLst>
            <pc:docMk/>
            <pc:sldMk cId="3313863289" sldId="282"/>
            <ac:spMk id="73" creationId="{74DF12F2-5059-41AC-A8BD-D5E115CDC266}"/>
          </ac:spMkLst>
        </pc:spChg>
        <pc:grpChg chg="add del">
          <ac:chgData name="tony wijaya" userId="c7c37faa-5805-421d-b01e-feb2b29945b0" providerId="ADAL" clId="{EFDA5AEB-8125-4643-8400-F7680BC02198}" dt="2021-10-09T16:46:36.171" v="626" actId="26606"/>
          <ac:grpSpMkLst>
            <pc:docMk/>
            <pc:sldMk cId="3313863289" sldId="282"/>
            <ac:grpSpMk id="23" creationId="{01D4AEDF-0CF9-4271-ABB7-3D3489BB42D0}"/>
          </ac:grpSpMkLst>
        </pc:grpChg>
        <pc:graphicFrameChg chg="add del">
          <ac:chgData name="tony wijaya" userId="c7c37faa-5805-421d-b01e-feb2b29945b0" providerId="ADAL" clId="{EFDA5AEB-8125-4643-8400-F7680BC02198}" dt="2021-10-09T16:47:23.230" v="641" actId="26606"/>
          <ac:graphicFrameMkLst>
            <pc:docMk/>
            <pc:sldMk cId="3313863289" sldId="282"/>
            <ac:graphicFrameMk id="51" creationId="{EC3B6EBC-273D-401C-AC82-E78EEA188B11}"/>
          </ac:graphicFrameMkLst>
        </pc:graphicFrameChg>
        <pc:graphicFrameChg chg="add del">
          <ac:chgData name="tony wijaya" userId="c7c37faa-5805-421d-b01e-feb2b29945b0" providerId="ADAL" clId="{EFDA5AEB-8125-4643-8400-F7680BC02198}" dt="2021-10-09T16:47:29.876" v="643" actId="26606"/>
          <ac:graphicFrameMkLst>
            <pc:docMk/>
            <pc:sldMk cId="3313863289" sldId="282"/>
            <ac:graphicFrameMk id="67" creationId="{084B9C71-96CF-4DE4-B9BF-102B629EED1A}"/>
          </ac:graphicFrameMkLst>
        </pc:graphicFrameChg>
        <pc:graphicFrameChg chg="add">
          <ac:chgData name="tony wijaya" userId="c7c37faa-5805-421d-b01e-feb2b29945b0" providerId="ADAL" clId="{EFDA5AEB-8125-4643-8400-F7680BC02198}" dt="2021-10-09T16:47:29.917" v="644" actId="26606"/>
          <ac:graphicFrameMkLst>
            <pc:docMk/>
            <pc:sldMk cId="3313863289" sldId="282"/>
            <ac:graphicFrameMk id="74" creationId="{EC3B6EBC-273D-401C-AC82-E78EEA188B11}"/>
          </ac:graphicFrameMkLst>
        </pc:graphicFrameChg>
        <pc:picChg chg="add del">
          <ac:chgData name="tony wijaya" userId="c7c37faa-5805-421d-b01e-feb2b29945b0" providerId="ADAL" clId="{EFDA5AEB-8125-4643-8400-F7680BC02198}" dt="2021-10-09T16:46:36.171" v="626" actId="26606"/>
          <ac:picMkLst>
            <pc:docMk/>
            <pc:sldMk cId="3313863289" sldId="282"/>
            <ac:picMk id="17" creationId="{9D6BCB58-7E90-4FFB-9CFB-ECCF48CD9E46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24957148" sldId="283"/>
        </pc:sldMkLst>
      </pc:sldChg>
      <pc:sldChg chg="addSp delSp modSp new mod setBg modClrScheme chgLayout">
        <pc:chgData name="tony wijaya" userId="c7c37faa-5805-421d-b01e-feb2b29945b0" providerId="ADAL" clId="{EFDA5AEB-8125-4643-8400-F7680BC02198}" dt="2021-10-11T11:59:47.837" v="1929" actId="26606"/>
        <pc:sldMkLst>
          <pc:docMk/>
          <pc:sldMk cId="1466727942" sldId="283"/>
        </pc:sldMkLst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2" creationId="{758ED8DF-F675-493E-B6C0-6B17951AA4D6}"/>
          </ac:spMkLst>
        </pc:spChg>
        <pc:spChg chg="del mod ord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3" creationId="{56260BA7-7148-45E7-9505-E3FCD4953715}"/>
          </ac:spMkLst>
        </pc:spChg>
        <pc:spChg chg="del">
          <ac:chgData name="tony wijaya" userId="c7c37faa-5805-421d-b01e-feb2b29945b0" providerId="ADAL" clId="{EFDA5AEB-8125-4643-8400-F7680BC02198}" dt="2021-10-09T17:15:01.487" v="691" actId="700"/>
          <ac:spMkLst>
            <pc:docMk/>
            <pc:sldMk cId="1466727942" sldId="283"/>
            <ac:spMk id="4" creationId="{610230BE-310C-4FCC-8FAB-649571458A83}"/>
          </ac:spMkLst>
        </pc:spChg>
        <pc:spChg chg="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5" creationId="{EC652BCB-9921-4378-8C81-7D585DED0A43}"/>
          </ac:spMkLst>
        </pc:spChg>
        <pc:spChg chg="add mod ord">
          <ac:chgData name="tony wijaya" userId="c7c37faa-5805-421d-b01e-feb2b29945b0" providerId="ADAL" clId="{EFDA5AEB-8125-4643-8400-F7680BC02198}" dt="2021-10-09T17:15:14.332" v="727" actId="26606"/>
          <ac:spMkLst>
            <pc:docMk/>
            <pc:sldMk cId="1466727942" sldId="283"/>
            <ac:spMk id="6" creationId="{3000B545-BB0E-46AB-B4C8-EC5F37EC837B}"/>
          </ac:spMkLst>
        </pc:spChg>
        <pc:spChg chg="add mod or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7" creationId="{1C8094C2-9F51-44F9-BF6C-88998E1AADD8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4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16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11T11:59:47.837" v="1929" actId="26606"/>
          <ac:spMkLst>
            <pc:docMk/>
            <pc:sldMk cId="1466727942" sldId="283"/>
            <ac:spMk id="2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11T11:59:47.837" v="1929" actId="26606"/>
          <ac:picMkLst>
            <pc:docMk/>
            <pc:sldMk cId="1466727942" sldId="283"/>
            <ac:picMk id="3" creationId="{12A0A5D4-7972-4425-A153-CE0D1C2B1C79}"/>
          </ac:picMkLst>
        </pc:picChg>
        <pc:picChg chg="add del mod">
          <ac:chgData name="tony wijaya" userId="c7c37faa-5805-421d-b01e-feb2b29945b0" providerId="ADAL" clId="{EFDA5AEB-8125-4643-8400-F7680BC02198}" dt="2021-10-11T11:59:44.752" v="1927" actId="478"/>
          <ac:picMkLst>
            <pc:docMk/>
            <pc:sldMk cId="1466727942" sldId="283"/>
            <ac:picMk id="9" creationId="{D7046625-5A45-47EA-8B11-C611FA91C9F0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993688959" sldId="284"/>
        </pc:sldMkLst>
      </pc:sldChg>
      <pc:sldChg chg="addSp delSp modSp new mod ord setBg">
        <pc:chgData name="tony wijaya" userId="c7c37faa-5805-421d-b01e-feb2b29945b0" providerId="ADAL" clId="{EFDA5AEB-8125-4643-8400-F7680BC02198}" dt="2021-10-09T17:29:39.279" v="852"/>
        <pc:sldMkLst>
          <pc:docMk/>
          <pc:sldMk cId="2220391100" sldId="284"/>
        </pc:sldMkLst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2" creationId="{FFDA3F7B-EA16-4138-96AE-047A7F8B8B31}"/>
          </ac:spMkLst>
        </pc:spChg>
        <pc:spChg chg="mod">
          <ac:chgData name="tony wijaya" userId="c7c37faa-5805-421d-b01e-feb2b29945b0" providerId="ADAL" clId="{EFDA5AEB-8125-4643-8400-F7680BC02198}" dt="2021-10-09T17:17:38.374" v="843" actId="26606"/>
          <ac:spMkLst>
            <pc:docMk/>
            <pc:sldMk cId="2220391100" sldId="284"/>
            <ac:spMk id="3" creationId="{ECC84056-0203-4596-99A1-CB29A0642FE5}"/>
          </ac:spMkLst>
        </pc:spChg>
        <pc:spChg chg="mod or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4" creationId="{BDA6E76A-2A0F-4A33-ADB4-645D102FCFBA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3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18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18:20.993" v="847" actId="26606"/>
          <ac:spMkLst>
            <pc:docMk/>
            <pc:sldMk cId="2220391100" sldId="284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EFDA5AEB-8125-4643-8400-F7680BC02198}" dt="2021-10-09T17:17:50.335" v="845" actId="478"/>
          <ac:picMkLst>
            <pc:docMk/>
            <pc:sldMk cId="2220391100" sldId="284"/>
            <ac:picMk id="6" creationId="{F6A082EC-59F9-4D01-8850-E1F25A496B9B}"/>
          </ac:picMkLst>
        </pc:picChg>
        <pc:picChg chg="add mod">
          <ac:chgData name="tony wijaya" userId="c7c37faa-5805-421d-b01e-feb2b29945b0" providerId="ADAL" clId="{EFDA5AEB-8125-4643-8400-F7680BC02198}" dt="2021-10-09T17:18:20.993" v="847" actId="26606"/>
          <ac:picMkLst>
            <pc:docMk/>
            <pc:sldMk cId="2220391100" sldId="284"/>
            <ac:picMk id="8" creationId="{45E14BB9-F752-41C6-9D97-AE8B596C09DF}"/>
          </ac:picMkLst>
        </pc:picChg>
      </pc:sldChg>
      <pc:sldChg chg="addSp delSp modSp new mod ord setBg">
        <pc:chgData name="tony wijaya" userId="c7c37faa-5805-421d-b01e-feb2b29945b0" providerId="ADAL" clId="{EFDA5AEB-8125-4643-8400-F7680BC02198}" dt="2021-10-09T17:31:52.006" v="931" actId="26606"/>
        <pc:sldMkLst>
          <pc:docMk/>
          <pc:sldMk cId="2504787056" sldId="285"/>
        </pc:sldMkLst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2" creationId="{3A338027-3829-4B12-B8C6-6CEAD841E89C}"/>
          </ac:spMkLst>
        </pc:spChg>
        <pc:spChg chg="mo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3" creationId="{12BBE4D3-6E05-4A49-947F-409279D2701B}"/>
          </ac:spMkLst>
        </pc:spChg>
        <pc:spChg chg="mod or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4" creationId="{F852334A-9937-4035-A152-453A48807FD4}"/>
          </ac:spMkLst>
        </pc:spChg>
        <pc:spChg chg="add del">
          <ac:chgData name="tony wijaya" userId="c7c37faa-5805-421d-b01e-feb2b29945b0" providerId="ADAL" clId="{EFDA5AEB-8125-4643-8400-F7680BC02198}" dt="2021-10-09T17:31:51.998" v="930" actId="26606"/>
          <ac:spMkLst>
            <pc:docMk/>
            <pc:sldMk cId="2504787056" sldId="285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1:52.006" v="931" actId="26606"/>
          <ac:spMkLst>
            <pc:docMk/>
            <pc:sldMk cId="2504787056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1:51.998" v="930" actId="26606"/>
          <ac:grpSpMkLst>
            <pc:docMk/>
            <pc:sldMk cId="2504787056" sldId="285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1:52.006" v="931" actId="26606"/>
          <ac:picMkLst>
            <pc:docMk/>
            <pc:sldMk cId="2504787056" sldId="285"/>
            <ac:picMk id="6" creationId="{1FD33350-52B6-4D2B-92F7-A5CE6DE53F3A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669701" sldId="28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36393232" sldId="286"/>
        </pc:sldMkLst>
      </pc:sldChg>
      <pc:sldChg chg="addSp delSp modSp new mod setBg">
        <pc:chgData name="tony wijaya" userId="c7c37faa-5805-421d-b01e-feb2b29945b0" providerId="ADAL" clId="{EFDA5AEB-8125-4643-8400-F7680BC02198}" dt="2021-10-09T17:33:42.849" v="978" actId="26606"/>
        <pc:sldMkLst>
          <pc:docMk/>
          <pc:sldMk cId="3218398121" sldId="286"/>
        </pc:sldMkLst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2" creationId="{6F4D4DCA-AF42-4F5A-BE1D-F31699CEC4B8}"/>
          </ac:spMkLst>
        </pc:spChg>
        <pc:spChg chg="mo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3" creationId="{A7F5E106-427E-4CCE-8187-015D88BEFACE}"/>
          </ac:spMkLst>
        </pc:spChg>
        <pc:spChg chg="mod or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4" creationId="{06FD957D-F8DC-4E04-92DD-675DFEE0957E}"/>
          </ac:spMkLst>
        </pc:spChg>
        <pc:spChg chg="add del">
          <ac:chgData name="tony wijaya" userId="c7c37faa-5805-421d-b01e-feb2b29945b0" providerId="ADAL" clId="{EFDA5AEB-8125-4643-8400-F7680BC02198}" dt="2021-10-09T17:33:42.835" v="977" actId="26606"/>
          <ac:spMkLst>
            <pc:docMk/>
            <pc:sldMk cId="3218398121" sldId="286"/>
            <ac:spMk id="11" creationId="{EE15E636-2C9E-42CB-B482-436AA81BF93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7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33:42.849" v="978" actId="26606"/>
          <ac:spMkLst>
            <pc:docMk/>
            <pc:sldMk cId="3218398121" sldId="286"/>
            <ac:spMk id="18" creationId="{1E8FD5CD-351E-4B06-8B78-BD5102D00908}"/>
          </ac:spMkLst>
        </pc:spChg>
        <pc:grpChg chg="add del">
          <ac:chgData name="tony wijaya" userId="c7c37faa-5805-421d-b01e-feb2b29945b0" providerId="ADAL" clId="{EFDA5AEB-8125-4643-8400-F7680BC02198}" dt="2021-10-09T17:33:42.835" v="977" actId="26606"/>
          <ac:grpSpMkLst>
            <pc:docMk/>
            <pc:sldMk cId="3218398121" sldId="286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EFDA5AEB-8125-4643-8400-F7680BC02198}" dt="2021-10-09T17:33:42.849" v="978" actId="26606"/>
          <ac:picMkLst>
            <pc:docMk/>
            <pc:sldMk cId="3218398121" sldId="286"/>
            <ac:picMk id="6" creationId="{CBD56136-CBCB-4416-BB13-B3AD63EA8399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7:54:54.732" v="1093" actId="20577"/>
        <pc:sldMkLst>
          <pc:docMk/>
          <pc:sldMk cId="2792584494" sldId="287"/>
        </pc:sldMkLst>
        <pc:spChg chg="mo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2" creationId="{756F5B1D-394D-4262-B77F-4DDF2E772229}"/>
          </ac:spMkLst>
        </pc:spChg>
        <pc:spChg chg="mod">
          <ac:chgData name="tony wijaya" userId="c7c37faa-5805-421d-b01e-feb2b29945b0" providerId="ADAL" clId="{EFDA5AEB-8125-4643-8400-F7680BC02198}" dt="2021-10-09T17:54:54.732" v="1093" actId="20577"/>
          <ac:spMkLst>
            <pc:docMk/>
            <pc:sldMk cId="2792584494" sldId="287"/>
            <ac:spMk id="3" creationId="{4F46D1E5-9AAE-4E9E-8860-179E45DEFF48}"/>
          </ac:spMkLst>
        </pc:spChg>
        <pc:spChg chg="mod or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4" creationId="{A6101C70-38E6-4485-A55B-5125E3834958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4:34.448" v="1058" actId="26606"/>
          <ac:spMkLst>
            <pc:docMk/>
            <pc:sldMk cId="2792584494" sldId="28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4:34.448" v="1058" actId="26606"/>
          <ac:picMkLst>
            <pc:docMk/>
            <pc:sldMk cId="2792584494" sldId="287"/>
            <ac:picMk id="6" creationId="{AD3BDC20-0463-4DDA-904A-8E0BDB7776CF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589605185" sldId="28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38955585" sldId="288"/>
        </pc:sldMkLst>
      </pc:sldChg>
      <pc:sldChg chg="addSp modSp new mod setBg">
        <pc:chgData name="tony wijaya" userId="c7c37faa-5805-421d-b01e-feb2b29945b0" providerId="ADAL" clId="{EFDA5AEB-8125-4643-8400-F7680BC02198}" dt="2021-10-09T17:55:42.255" v="1170" actId="26606"/>
        <pc:sldMkLst>
          <pc:docMk/>
          <pc:sldMk cId="2053727519" sldId="288"/>
        </pc:sldMkLst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2" creationId="{559200EC-3A76-44AC-9381-DE3782BC93B6}"/>
          </ac:spMkLst>
        </pc:spChg>
        <pc:spChg chg="mo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3" creationId="{F197987F-98D8-47E6-BA76-7942E657AC76}"/>
          </ac:spMkLst>
        </pc:spChg>
        <pc:spChg chg="mod or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4" creationId="{174ABC30-7315-4C95-BFFA-789EC8BD3FAD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5:42.255" v="1170" actId="26606"/>
          <ac:spMkLst>
            <pc:docMk/>
            <pc:sldMk cId="2053727519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7:55:42.255" v="1170" actId="26606"/>
          <ac:picMkLst>
            <pc:docMk/>
            <pc:sldMk cId="2053727519" sldId="288"/>
            <ac:picMk id="6" creationId="{EE349849-FDA3-47EA-81C3-D8E6E6A818B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6976438" sldId="289"/>
        </pc:sldMkLst>
      </pc:sldChg>
      <pc:sldChg chg="addSp delSp modSp new mod setBg">
        <pc:chgData name="tony wijaya" userId="c7c37faa-5805-421d-b01e-feb2b29945b0" providerId="ADAL" clId="{EFDA5AEB-8125-4643-8400-F7680BC02198}" dt="2021-10-09T17:56:56.987" v="1214" actId="26606"/>
        <pc:sldMkLst>
          <pc:docMk/>
          <pc:sldMk cId="3625268838" sldId="289"/>
        </pc:sldMkLst>
        <pc:spChg chg="mod">
          <ac:chgData name="tony wijaya" userId="c7c37faa-5805-421d-b01e-feb2b29945b0" providerId="ADAL" clId="{EFDA5AEB-8125-4643-8400-F7680BC02198}" dt="2021-10-09T17:56:32.124" v="1211" actId="26606"/>
          <ac:spMkLst>
            <pc:docMk/>
            <pc:sldMk cId="3625268838" sldId="289"/>
            <ac:spMk id="2" creationId="{DCD1B6DA-E494-46B6-9D9F-BA59C129A1BF}"/>
          </ac:spMkLst>
        </pc:spChg>
        <pc:spChg chg="mo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3" creationId="{7E7544D5-C53D-4960-94E3-BE7000334223}"/>
          </ac:spMkLst>
        </pc:spChg>
        <pc:spChg chg="mod or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4" creationId="{674A39B2-5718-4980-8DFE-F9F7F4F36236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1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28.654" v="1208" actId="26606"/>
          <ac:spMkLst>
            <pc:docMk/>
            <pc:sldMk cId="3625268838" sldId="289"/>
            <ac:spMk id="13" creationId="{1E8FD5CD-351E-4B06-8B78-BD5102D00908}"/>
          </ac:spMkLst>
        </pc:spChg>
        <pc:spChg chg="add del">
          <ac:chgData name="tony wijaya" userId="c7c37faa-5805-421d-b01e-feb2b29945b0" providerId="ADAL" clId="{EFDA5AEB-8125-4643-8400-F7680BC02198}" dt="2021-10-09T17:56:32.116" v="1210" actId="26606"/>
          <ac:spMkLst>
            <pc:docMk/>
            <pc:sldMk cId="3625268838" sldId="289"/>
            <ac:spMk id="15" creationId="{2E32075D-9299-4657-87D7-B9987B7FDE36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7" creationId="{8F404549-B4DC-481C-926C-DED3EF1C585B}"/>
          </ac:spMkLst>
        </pc:spChg>
        <pc:spChg chg="add del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18" creationId="{1E8FD5CD-351E-4B06-8B78-BD5102D00908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3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7:56:56.987" v="1214" actId="26606"/>
          <ac:spMkLst>
            <pc:docMk/>
            <pc:sldMk cId="3625268838" sldId="289"/>
            <ac:spMk id="25" creationId="{1E8FD5CD-351E-4B06-8B78-BD5102D00908}"/>
          </ac:spMkLst>
        </pc:spChg>
        <pc:picChg chg="add del mod ord">
          <ac:chgData name="tony wijaya" userId="c7c37faa-5805-421d-b01e-feb2b29945b0" providerId="ADAL" clId="{EFDA5AEB-8125-4643-8400-F7680BC02198}" dt="2021-10-09T17:56:40.864" v="1212" actId="478"/>
          <ac:picMkLst>
            <pc:docMk/>
            <pc:sldMk cId="3625268838" sldId="289"/>
            <ac:picMk id="6" creationId="{235CDEAB-37B2-45E2-80FC-CCBC549386FF}"/>
          </ac:picMkLst>
        </pc:picChg>
        <pc:picChg chg="add mod">
          <ac:chgData name="tony wijaya" userId="c7c37faa-5805-421d-b01e-feb2b29945b0" providerId="ADAL" clId="{EFDA5AEB-8125-4643-8400-F7680BC02198}" dt="2021-10-09T17:56:56.987" v="1214" actId="26606"/>
          <ac:picMkLst>
            <pc:docMk/>
            <pc:sldMk cId="3625268838" sldId="289"/>
            <ac:picMk id="8" creationId="{859512B2-38A6-4D9A-A410-0BDCD477B9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0:31.783" v="1328" actId="20577"/>
        <pc:sldMkLst>
          <pc:docMk/>
          <pc:sldMk cId="441933152" sldId="290"/>
        </pc:sldMkLst>
        <pc:spChg chg="mo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2" creationId="{6F75846D-0BC5-448A-9C85-7643E1276D6E}"/>
          </ac:spMkLst>
        </pc:spChg>
        <pc:spChg chg="mod">
          <ac:chgData name="tony wijaya" userId="c7c37faa-5805-421d-b01e-feb2b29945b0" providerId="ADAL" clId="{EFDA5AEB-8125-4643-8400-F7680BC02198}" dt="2021-10-09T18:00:31.783" v="1328" actId="20577"/>
          <ac:spMkLst>
            <pc:docMk/>
            <pc:sldMk cId="441933152" sldId="290"/>
            <ac:spMk id="3" creationId="{78006CF8-F210-4341-A771-05AB744BB2DB}"/>
          </ac:spMkLst>
        </pc:spChg>
        <pc:spChg chg="mod or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4" creationId="{E97C5EAA-F76A-4FFB-BCC9-C01BC476A163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0:20.515" v="1298" actId="26606"/>
          <ac:spMkLst>
            <pc:docMk/>
            <pc:sldMk cId="441933152" sldId="290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0:20.515" v="1298" actId="26606"/>
          <ac:picMkLst>
            <pc:docMk/>
            <pc:sldMk cId="441933152" sldId="290"/>
            <ac:picMk id="6" creationId="{F4CF90D4-E539-4AF1-8F5A-DDACBF788D03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00848142" sldId="290"/>
        </pc:sldMkLst>
      </pc:sldChg>
      <pc:sldChg chg="addSp modSp new mod setBg">
        <pc:chgData name="tony wijaya" userId="c7c37faa-5805-421d-b01e-feb2b29945b0" providerId="ADAL" clId="{EFDA5AEB-8125-4643-8400-F7680BC02198}" dt="2021-10-09T18:01:48.576" v="1512" actId="20577"/>
        <pc:sldMkLst>
          <pc:docMk/>
          <pc:sldMk cId="383836768" sldId="291"/>
        </pc:sldMkLst>
        <pc:spChg chg="mo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2" creationId="{057F1F10-8E75-4E67-8DD6-FC1863113ED4}"/>
          </ac:spMkLst>
        </pc:spChg>
        <pc:spChg chg="mod">
          <ac:chgData name="tony wijaya" userId="c7c37faa-5805-421d-b01e-feb2b29945b0" providerId="ADAL" clId="{EFDA5AEB-8125-4643-8400-F7680BC02198}" dt="2021-10-09T18:01:48.576" v="1512" actId="20577"/>
          <ac:spMkLst>
            <pc:docMk/>
            <pc:sldMk cId="383836768" sldId="291"/>
            <ac:spMk id="3" creationId="{28CB88AC-12E3-4620-8DD6-2E5B134551B4}"/>
          </ac:spMkLst>
        </pc:spChg>
        <pc:spChg chg="mod or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4" creationId="{734723C6-8325-46AA-8BBC-1F5B3AA79BB9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1:14.843" v="1371" actId="26606"/>
          <ac:spMkLst>
            <pc:docMk/>
            <pc:sldMk cId="383836768" sldId="291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1:21.898" v="1373" actId="14100"/>
          <ac:picMkLst>
            <pc:docMk/>
            <pc:sldMk cId="383836768" sldId="291"/>
            <ac:picMk id="6" creationId="{8ADDFAE2-037F-4348-8D5D-0DD11C527134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2590415" sldId="29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388587987" sldId="292"/>
        </pc:sldMkLst>
      </pc:sldChg>
      <pc:sldChg chg="addSp modSp new mod setBg">
        <pc:chgData name="tony wijaya" userId="c7c37faa-5805-421d-b01e-feb2b29945b0" providerId="ADAL" clId="{EFDA5AEB-8125-4643-8400-F7680BC02198}" dt="2021-10-09T18:02:23.746" v="1538" actId="26606"/>
        <pc:sldMkLst>
          <pc:docMk/>
          <pc:sldMk cId="1425300514" sldId="292"/>
        </pc:sldMkLst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2" creationId="{E3D8C153-E13C-47D7-8BB8-E2B05402F60C}"/>
          </ac:spMkLst>
        </pc:spChg>
        <pc:spChg chg="mo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3" creationId="{4C9D1DC7-9F8D-4A51-B9BC-DCAE95C69B6E}"/>
          </ac:spMkLst>
        </pc:spChg>
        <pc:spChg chg="mod or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4" creationId="{E08DBA92-5313-4F77-A375-C71A82B92131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2:23.746" v="1538" actId="26606"/>
          <ac:spMkLst>
            <pc:docMk/>
            <pc:sldMk cId="1425300514" sldId="292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2:23.746" v="1538" actId="26606"/>
          <ac:picMkLst>
            <pc:docMk/>
            <pc:sldMk cId="1425300514" sldId="292"/>
            <ac:picMk id="6" creationId="{E977E68E-B3D8-4535-B4F6-FC31316CDBAF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04:31.491" v="1611" actId="26606"/>
        <pc:sldMkLst>
          <pc:docMk/>
          <pc:sldMk cId="55397792" sldId="293"/>
        </pc:sldMkLst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2" creationId="{E0885614-71CA-4CE0-AA3F-7E9AFEE8983C}"/>
          </ac:spMkLst>
        </pc:spChg>
        <pc:spChg chg="mo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3" creationId="{EB2005F5-2F66-4D14-B829-A330D8E3DB02}"/>
          </ac:spMkLst>
        </pc:spChg>
        <pc:spChg chg="mod or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4" creationId="{602CD159-4C87-4EAD-AD2F-16ACDA1A2A48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4:31.491" v="1611" actId="26606"/>
          <ac:spMkLst>
            <pc:docMk/>
            <pc:sldMk cId="55397792" sldId="293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4:31.491" v="1611" actId="26606"/>
          <ac:picMkLst>
            <pc:docMk/>
            <pc:sldMk cId="55397792" sldId="293"/>
            <ac:picMk id="6" creationId="{4017830B-DB1A-4DB3-914D-69A0820F0339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081409673" sldId="293"/>
        </pc:sldMkLst>
      </pc:sldChg>
      <pc:sldChg chg="addSp modSp new mod setBg">
        <pc:chgData name="tony wijaya" userId="c7c37faa-5805-421d-b01e-feb2b29945b0" providerId="ADAL" clId="{EFDA5AEB-8125-4643-8400-F7680BC02198}" dt="2021-10-09T18:06:28.896" v="1723" actId="20577"/>
        <pc:sldMkLst>
          <pc:docMk/>
          <pc:sldMk cId="358934881" sldId="294"/>
        </pc:sldMkLst>
        <pc:spChg chg="mo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2" creationId="{20906CAB-083F-4C7B-A33C-C174FD989740}"/>
          </ac:spMkLst>
        </pc:spChg>
        <pc:spChg chg="mod">
          <ac:chgData name="tony wijaya" userId="c7c37faa-5805-421d-b01e-feb2b29945b0" providerId="ADAL" clId="{EFDA5AEB-8125-4643-8400-F7680BC02198}" dt="2021-10-09T18:06:28.896" v="1723" actId="20577"/>
          <ac:spMkLst>
            <pc:docMk/>
            <pc:sldMk cId="358934881" sldId="294"/>
            <ac:spMk id="3" creationId="{16B503E2-E9EA-455D-9829-3F66969F3937}"/>
          </ac:spMkLst>
        </pc:spChg>
        <pc:spChg chg="mod or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4" creationId="{4EAD703A-2495-419A-A48B-A7638E183AF3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11.432" v="1656" actId="26606"/>
          <ac:spMkLst>
            <pc:docMk/>
            <pc:sldMk cId="358934881" sldId="294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11.432" v="1656" actId="26606"/>
          <ac:picMkLst>
            <pc:docMk/>
            <pc:sldMk cId="358934881" sldId="294"/>
            <ac:picMk id="6" creationId="{11357DCE-A1DA-4098-B1A1-932AEB9FB4D8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727087088" sldId="294"/>
        </pc:sldMkLst>
      </pc:sldChg>
      <pc:sldChg chg="addSp delSp modSp new mod setBg">
        <pc:chgData name="tony wijaya" userId="c7c37faa-5805-421d-b01e-feb2b29945b0" providerId="ADAL" clId="{EFDA5AEB-8125-4643-8400-F7680BC02198}" dt="2021-10-09T18:07:09.152" v="1745" actId="22"/>
        <pc:sldMkLst>
          <pc:docMk/>
          <pc:sldMk cId="1927788232" sldId="295"/>
        </pc:sldMkLst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2" creationId="{A9EDE249-1209-4471-B5C2-2069CF4C6AD7}"/>
          </ac:spMkLst>
        </pc:spChg>
        <pc:spChg chg="mo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3" creationId="{568777E5-C24C-41FB-A9B7-F491FAB178FF}"/>
          </ac:spMkLst>
        </pc:spChg>
        <pc:spChg chg="mod or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4" creationId="{186B27BD-B9AF-4834-81B1-A573EC8234A2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06:59.320" v="1743" actId="26606"/>
          <ac:spMkLst>
            <pc:docMk/>
            <pc:sldMk cId="1927788232" sldId="295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06:59.320" v="1743" actId="26606"/>
          <ac:picMkLst>
            <pc:docMk/>
            <pc:sldMk cId="1927788232" sldId="295"/>
            <ac:picMk id="6" creationId="{8CF96EA4-10A1-4A74-AF07-E3E80393FB0A}"/>
          </ac:picMkLst>
        </pc:picChg>
        <pc:picChg chg="add del">
          <ac:chgData name="tony wijaya" userId="c7c37faa-5805-421d-b01e-feb2b29945b0" providerId="ADAL" clId="{EFDA5AEB-8125-4643-8400-F7680BC02198}" dt="2021-10-09T18:07:09.152" v="1745" actId="22"/>
          <ac:picMkLst>
            <pc:docMk/>
            <pc:sldMk cId="1927788232" sldId="295"/>
            <ac:picMk id="8" creationId="{1B3E7676-FB2F-4A4A-BC8C-E7F441A9B52E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490383949" sldId="29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552036099" sldId="296"/>
        </pc:sldMkLst>
      </pc:sldChg>
      <pc:sldChg chg="addSp modSp new mod setBg">
        <pc:chgData name="tony wijaya" userId="c7c37faa-5805-421d-b01e-feb2b29945b0" providerId="ADAL" clId="{EFDA5AEB-8125-4643-8400-F7680BC02198}" dt="2021-10-09T18:11:13.098" v="1815" actId="26606"/>
        <pc:sldMkLst>
          <pc:docMk/>
          <pc:sldMk cId="2942197639" sldId="296"/>
        </pc:sldMkLst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2" creationId="{4F24373E-ACFF-4F01-BDA3-11A8684A015E}"/>
          </ac:spMkLst>
        </pc:spChg>
        <pc:spChg chg="mo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3" creationId="{3C4F6577-F75A-4D39-A45C-FC67020098E5}"/>
          </ac:spMkLst>
        </pc:spChg>
        <pc:spChg chg="mod or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4" creationId="{581C73F4-6FCC-468A-8777-9B80F4E7B980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13.098" v="1815" actId="26606"/>
          <ac:spMkLst>
            <pc:docMk/>
            <pc:sldMk cId="2942197639" sldId="296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13.098" v="1815" actId="26606"/>
          <ac:picMkLst>
            <pc:docMk/>
            <pc:sldMk cId="2942197639" sldId="296"/>
            <ac:picMk id="6" creationId="{8D44031D-5F96-42F1-B200-038ECB04481B}"/>
          </ac:picMkLst>
        </pc:picChg>
      </pc:sldChg>
      <pc:sldChg chg="addSp modSp new mod setBg">
        <pc:chgData name="tony wijaya" userId="c7c37faa-5805-421d-b01e-feb2b29945b0" providerId="ADAL" clId="{EFDA5AEB-8125-4643-8400-F7680BC02198}" dt="2021-10-09T18:11:54.024" v="1906" actId="20577"/>
        <pc:sldMkLst>
          <pc:docMk/>
          <pc:sldMk cId="4012935168" sldId="297"/>
        </pc:sldMkLst>
        <pc:spChg chg="mo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2" creationId="{3EE73BA4-F0C7-4167-A2AC-892B80EE759C}"/>
          </ac:spMkLst>
        </pc:spChg>
        <pc:spChg chg="mod">
          <ac:chgData name="tony wijaya" userId="c7c37faa-5805-421d-b01e-feb2b29945b0" providerId="ADAL" clId="{EFDA5AEB-8125-4643-8400-F7680BC02198}" dt="2021-10-09T18:11:54.024" v="1906" actId="20577"/>
          <ac:spMkLst>
            <pc:docMk/>
            <pc:sldMk cId="4012935168" sldId="297"/>
            <ac:spMk id="3" creationId="{BEF4625A-A9DB-4259-BE34-68C866A6C259}"/>
          </ac:spMkLst>
        </pc:spChg>
        <pc:spChg chg="mod or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4" creationId="{F7442EB3-E5AC-4A7D-9D1F-51C54213BB51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1:43.054" v="1857" actId="26606"/>
          <ac:spMkLst>
            <pc:docMk/>
            <pc:sldMk cId="4012935168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1:43.054" v="1857" actId="26606"/>
          <ac:picMkLst>
            <pc:docMk/>
            <pc:sldMk cId="4012935168" sldId="297"/>
            <ac:picMk id="6" creationId="{C046C0BC-FDD6-496B-BDA8-A0A29336F922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179931877" sldId="297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561803" sldId="298"/>
        </pc:sldMkLst>
      </pc:sldChg>
      <pc:sldChg chg="addSp modSp new mod setBg">
        <pc:chgData name="tony wijaya" userId="c7c37faa-5805-421d-b01e-feb2b29945b0" providerId="ADAL" clId="{EFDA5AEB-8125-4643-8400-F7680BC02198}" dt="2021-10-09T18:13:09.295" v="1926" actId="26606"/>
        <pc:sldMkLst>
          <pc:docMk/>
          <pc:sldMk cId="3628063797" sldId="298"/>
        </pc:sldMkLst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2" creationId="{D6759649-4ACF-4008-88BF-4E0D3F31814A}"/>
          </ac:spMkLst>
        </pc:spChg>
        <pc:spChg chg="mo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3" creationId="{59165111-C9F2-455E-BA4A-A40935E60AB4}"/>
          </ac:spMkLst>
        </pc:spChg>
        <pc:spChg chg="mod or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4" creationId="{A6515F7C-C3C5-4502-8C01-A1A08BC38EBC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EFDA5AEB-8125-4643-8400-F7680BC02198}" dt="2021-10-09T18:13:09.295" v="1926" actId="26606"/>
          <ac:spMkLst>
            <pc:docMk/>
            <pc:sldMk cId="3628063797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EFDA5AEB-8125-4643-8400-F7680BC02198}" dt="2021-10-09T18:13:09.295" v="1926" actId="26606"/>
          <ac:picMkLst>
            <pc:docMk/>
            <pc:sldMk cId="3628063797" sldId="298"/>
            <ac:picMk id="6" creationId="{59176B7A-FA1B-4D09-A5D6-65673C16E195}"/>
          </ac:picMkLst>
        </pc:picChg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780409078" sldId="299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037847308" sldId="300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669375188" sldId="301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4090262284" sldId="302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660369877" sldId="303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3944555953" sldId="304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1463783775" sldId="305"/>
        </pc:sldMkLst>
      </pc:sldChg>
      <pc:sldChg chg="del">
        <pc:chgData name="tony wijaya" userId="c7c37faa-5805-421d-b01e-feb2b29945b0" providerId="ADAL" clId="{EFDA5AEB-8125-4643-8400-F7680BC02198}" dt="2021-10-09T14:22:28.385" v="0" actId="47"/>
        <pc:sldMkLst>
          <pc:docMk/>
          <pc:sldMk cId="2575290005" sldId="306"/>
        </pc:sldMkLst>
      </pc:sldChg>
    </pc:docChg>
  </pc:docChgLst>
  <pc:docChgLst>
    <pc:chgData name="TONY WIJAYA" userId="5a36ad25-dbe3-4377-99c0-189c0b5941aa" providerId="ADAL" clId="{D025893C-C9D8-4EE9-A5E0-122F7E7AEED7}"/>
    <pc:docChg chg="undo custSel addSld modSld">
      <pc:chgData name="TONY WIJAYA" userId="5a36ad25-dbe3-4377-99c0-189c0b5941aa" providerId="ADAL" clId="{D025893C-C9D8-4EE9-A5E0-122F7E7AEED7}" dt="2021-09-03T11:51:35.265" v="1722" actId="22"/>
      <pc:docMkLst>
        <pc:docMk/>
      </pc:docMkLst>
      <pc:sldChg chg="modSp new mod">
        <pc:chgData name="TONY WIJAYA" userId="5a36ad25-dbe3-4377-99c0-189c0b5941aa" providerId="ADAL" clId="{D025893C-C9D8-4EE9-A5E0-122F7E7AEED7}" dt="2021-09-03T11:15:29.254" v="180" actId="20577"/>
        <pc:sldMkLst>
          <pc:docMk/>
          <pc:sldMk cId="2210044111" sldId="282"/>
        </pc:sldMkLst>
        <pc:spChg chg="mod">
          <ac:chgData name="TONY WIJAYA" userId="5a36ad25-dbe3-4377-99c0-189c0b5941aa" providerId="ADAL" clId="{D025893C-C9D8-4EE9-A5E0-122F7E7AEED7}" dt="2021-09-03T11:04:03.115" v="34" actId="20577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D025893C-C9D8-4EE9-A5E0-122F7E7AEED7}" dt="2021-09-03T11:15:29.254" v="180" actId="20577"/>
          <ac:spMkLst>
            <pc:docMk/>
            <pc:sldMk cId="2210044111" sldId="282"/>
            <ac:spMk id="3" creationId="{A4D520D3-6073-48CB-B947-FC7CFFD25A71}"/>
          </ac:spMkLst>
        </pc:spChg>
      </pc:sldChg>
      <pc:sldChg chg="modSp new mod">
        <pc:chgData name="TONY WIJAYA" userId="5a36ad25-dbe3-4377-99c0-189c0b5941aa" providerId="ADAL" clId="{D025893C-C9D8-4EE9-A5E0-122F7E7AEED7}" dt="2021-09-03T11:21:47.353" v="561" actId="20577"/>
        <pc:sldMkLst>
          <pc:docMk/>
          <pc:sldMk cId="649591066" sldId="283"/>
        </pc:sldMkLst>
        <pc:spChg chg="mod">
          <ac:chgData name="TONY WIJAYA" userId="5a36ad25-dbe3-4377-99c0-189c0b5941aa" providerId="ADAL" clId="{D025893C-C9D8-4EE9-A5E0-122F7E7AEED7}" dt="2021-09-03T11:18:08.728" v="209" actId="20577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D025893C-C9D8-4EE9-A5E0-122F7E7AEED7}" dt="2021-09-03T11:21:47.353" v="561" actId="20577"/>
          <ac:spMkLst>
            <pc:docMk/>
            <pc:sldMk cId="649591066" sldId="283"/>
            <ac:spMk id="3" creationId="{8D96BC17-7A62-4758-BB19-1733A97E1AD8}"/>
          </ac:spMkLst>
        </pc:spChg>
      </pc:sldChg>
      <pc:sldChg chg="addSp modSp new mod">
        <pc:chgData name="TONY WIJAYA" userId="5a36ad25-dbe3-4377-99c0-189c0b5941aa" providerId="ADAL" clId="{D025893C-C9D8-4EE9-A5E0-122F7E7AEED7}" dt="2021-09-03T11:23:09.845" v="566" actId="1076"/>
        <pc:sldMkLst>
          <pc:docMk/>
          <pc:sldMk cId="2685969279" sldId="284"/>
        </pc:sldMkLst>
        <pc:picChg chg="add mod">
          <ac:chgData name="TONY WIJAYA" userId="5a36ad25-dbe3-4377-99c0-189c0b5941aa" providerId="ADAL" clId="{D025893C-C9D8-4EE9-A5E0-122F7E7AEED7}" dt="2021-09-03T11:23:09.845" v="566" actId="1076"/>
          <ac:picMkLst>
            <pc:docMk/>
            <pc:sldMk cId="2685969279" sldId="284"/>
            <ac:picMk id="6" creationId="{2B45D1EA-5D64-4D88-8832-7801F56EDCA3}"/>
          </ac:picMkLst>
        </pc:picChg>
      </pc:sldChg>
      <pc:sldChg chg="modSp new mod">
        <pc:chgData name="TONY WIJAYA" userId="5a36ad25-dbe3-4377-99c0-189c0b5941aa" providerId="ADAL" clId="{D025893C-C9D8-4EE9-A5E0-122F7E7AEED7}" dt="2021-09-03T11:32:22.472" v="1185" actId="20577"/>
        <pc:sldMkLst>
          <pc:docMk/>
          <pc:sldMk cId="3640222188" sldId="285"/>
        </pc:sldMkLst>
        <pc:spChg chg="mod">
          <ac:chgData name="TONY WIJAYA" userId="5a36ad25-dbe3-4377-99c0-189c0b5941aa" providerId="ADAL" clId="{D025893C-C9D8-4EE9-A5E0-122F7E7AEED7}" dt="2021-09-03T11:24:50.454" v="601" actId="20577"/>
          <ac:spMkLst>
            <pc:docMk/>
            <pc:sldMk cId="3640222188" sldId="285"/>
            <ac:spMk id="2" creationId="{1A534160-6A22-4C62-9AB6-8476A6CAB5B9}"/>
          </ac:spMkLst>
        </pc:spChg>
        <pc:spChg chg="mod">
          <ac:chgData name="TONY WIJAYA" userId="5a36ad25-dbe3-4377-99c0-189c0b5941aa" providerId="ADAL" clId="{D025893C-C9D8-4EE9-A5E0-122F7E7AEED7}" dt="2021-09-03T11:32:22.472" v="1185" actId="20577"/>
          <ac:spMkLst>
            <pc:docMk/>
            <pc:sldMk cId="3640222188" sldId="285"/>
            <ac:spMk id="3" creationId="{DA4D64B0-619A-4157-8FAB-1A9B00437469}"/>
          </ac:spMkLst>
        </pc:spChg>
      </pc:sldChg>
      <pc:sldChg chg="modSp new mod">
        <pc:chgData name="TONY WIJAYA" userId="5a36ad25-dbe3-4377-99c0-189c0b5941aa" providerId="ADAL" clId="{D025893C-C9D8-4EE9-A5E0-122F7E7AEED7}" dt="2021-09-03T11:50:54.197" v="1718" actId="20577"/>
        <pc:sldMkLst>
          <pc:docMk/>
          <pc:sldMk cId="2318654219" sldId="286"/>
        </pc:sldMkLst>
        <pc:spChg chg="mod">
          <ac:chgData name="TONY WIJAYA" userId="5a36ad25-dbe3-4377-99c0-189c0b5941aa" providerId="ADAL" clId="{D025893C-C9D8-4EE9-A5E0-122F7E7AEED7}" dt="2021-09-03T11:30:26.746" v="1037" actId="20577"/>
          <ac:spMkLst>
            <pc:docMk/>
            <pc:sldMk cId="2318654219" sldId="286"/>
            <ac:spMk id="2" creationId="{B002B3E7-D000-4967-B09B-6D20DA012414}"/>
          </ac:spMkLst>
        </pc:spChg>
        <pc:spChg chg="mod">
          <ac:chgData name="TONY WIJAYA" userId="5a36ad25-dbe3-4377-99c0-189c0b5941aa" providerId="ADAL" clId="{D025893C-C9D8-4EE9-A5E0-122F7E7AEED7}" dt="2021-09-03T11:50:54.197" v="1718" actId="20577"/>
          <ac:spMkLst>
            <pc:docMk/>
            <pc:sldMk cId="2318654219" sldId="286"/>
            <ac:spMk id="3" creationId="{7474F6EF-067A-4A52-98A1-92F864B65886}"/>
          </ac:spMkLst>
        </pc:spChg>
      </pc:sldChg>
      <pc:sldChg chg="addSp delSp modSp new mod">
        <pc:chgData name="TONY WIJAYA" userId="5a36ad25-dbe3-4377-99c0-189c0b5941aa" providerId="ADAL" clId="{D025893C-C9D8-4EE9-A5E0-122F7E7AEED7}" dt="2021-09-03T11:51:35.265" v="1722" actId="22"/>
        <pc:sldMkLst>
          <pc:docMk/>
          <pc:sldMk cId="3178954914" sldId="287"/>
        </pc:sldMkLst>
        <pc:spChg chg="add del">
          <ac:chgData name="TONY WIJAYA" userId="5a36ad25-dbe3-4377-99c0-189c0b5941aa" providerId="ADAL" clId="{D025893C-C9D8-4EE9-A5E0-122F7E7AEED7}" dt="2021-09-03T11:51:30.790" v="1721" actId="22"/>
          <ac:spMkLst>
            <pc:docMk/>
            <pc:sldMk cId="3178954914" sldId="287"/>
            <ac:spMk id="3" creationId="{26297502-119B-45B5-B5BE-001DC8B01144}"/>
          </ac:spMkLst>
        </pc:spChg>
        <pc:picChg chg="add del mod ord">
          <ac:chgData name="TONY WIJAYA" userId="5a36ad25-dbe3-4377-99c0-189c0b5941aa" providerId="ADAL" clId="{D025893C-C9D8-4EE9-A5E0-122F7E7AEED7}" dt="2021-09-03T11:51:30.790" v="1721" actId="22"/>
          <ac:picMkLst>
            <pc:docMk/>
            <pc:sldMk cId="3178954914" sldId="287"/>
            <ac:picMk id="6" creationId="{80BF2F48-DCA9-4300-971A-C27C69EC96BD}"/>
          </ac:picMkLst>
        </pc:picChg>
        <pc:picChg chg="add">
          <ac:chgData name="TONY WIJAYA" userId="5a36ad25-dbe3-4377-99c0-189c0b5941aa" providerId="ADAL" clId="{D025893C-C9D8-4EE9-A5E0-122F7E7AEED7}" dt="2021-09-03T11:51:35.265" v="1722" actId="22"/>
          <ac:picMkLst>
            <pc:docMk/>
            <pc:sldMk cId="3178954914" sldId="287"/>
            <ac:picMk id="8" creationId="{2B433F28-7722-493A-A6D6-2156D298A77D}"/>
          </ac:picMkLst>
        </pc:picChg>
      </pc:sldChg>
    </pc:docChg>
  </pc:docChgLst>
  <pc:docChgLst>
    <pc:chgData name="tony wijaya" userId="c7c37faa-5805-421d-b01e-feb2b29945b0" providerId="ADAL" clId="{689EDF51-349C-4748-886B-C481CED16961}"/>
    <pc:docChg chg="undo custSel addSld delSld modSld">
      <pc:chgData name="tony wijaya" userId="c7c37faa-5805-421d-b01e-feb2b29945b0" providerId="ADAL" clId="{689EDF51-349C-4748-886B-C481CED16961}" dt="2021-09-19T07:13:32.508" v="1669" actId="20577"/>
      <pc:docMkLst>
        <pc:docMk/>
      </pc:docMkLst>
      <pc:sldChg chg="modSp mod">
        <pc:chgData name="tony wijaya" userId="c7c37faa-5805-421d-b01e-feb2b29945b0" providerId="ADAL" clId="{689EDF51-349C-4748-886B-C481CED16961}" dt="2021-09-18T09:56:33.621" v="24" actId="20577"/>
        <pc:sldMkLst>
          <pc:docMk/>
          <pc:sldMk cId="1487700712" sldId="256"/>
        </pc:sldMkLst>
        <pc:spChg chg="mod">
          <ac:chgData name="tony wijaya" userId="c7c37faa-5805-421d-b01e-feb2b29945b0" providerId="ADAL" clId="{689EDF51-349C-4748-886B-C481CED16961}" dt="2021-09-18T09:56:33.621" v="24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new mod setBg">
        <pc:chgData name="tony wijaya" userId="c7c37faa-5805-421d-b01e-feb2b29945b0" providerId="ADAL" clId="{689EDF51-349C-4748-886B-C481CED16961}" dt="2021-09-18T10:06:34.517" v="398" actId="26606"/>
        <pc:sldMkLst>
          <pc:docMk/>
          <pc:sldMk cId="2921959417" sldId="257"/>
        </pc:sldMkLst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" creationId="{FAFB4321-45CD-4246-B10A-C654F9B6AF85}"/>
          </ac:spMkLst>
        </pc:spChg>
        <pc:spChg chg="del">
          <ac:chgData name="tony wijaya" userId="c7c37faa-5805-421d-b01e-feb2b29945b0" providerId="ADAL" clId="{689EDF51-349C-4748-886B-C481CED16961}" dt="2021-09-18T09:57:37.427" v="27" actId="931"/>
          <ac:spMkLst>
            <pc:docMk/>
            <pc:sldMk cId="2921959417" sldId="257"/>
            <ac:spMk id="3" creationId="{4F04864E-ADB1-4B7D-B00F-F623C4BA8E7F}"/>
          </ac:spMkLst>
        </pc:spChg>
        <pc:spChg chg="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4" creationId="{44C822D7-3D0F-4B9F-8C58-4FCC3D242AD8}"/>
          </ac:spMkLst>
        </pc:spChg>
        <pc:spChg chg="add mod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0" creationId="{8051AF5F-C82A-47FA-8EE8-3DD718AA4432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6:34.517" v="398" actId="26606"/>
          <ac:spMkLst>
            <pc:docMk/>
            <pc:sldMk cId="2921959417" sldId="257"/>
            <ac:spMk id="2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8T10:06:33.452" v="396" actId="26606"/>
          <ac:spMkLst>
            <pc:docMk/>
            <pc:sldMk cId="2921959417" sldId="257"/>
            <ac:spMk id="29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06:34.517" v="398" actId="26606"/>
          <ac:grpSpMkLst>
            <pc:docMk/>
            <pc:sldMk cId="2921959417" sldId="257"/>
            <ac:grpSpMk id="22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8T10:06:33.452" v="396" actId="26606"/>
          <ac:grpSpMkLst>
            <pc:docMk/>
            <pc:sldMk cId="2921959417" sldId="257"/>
            <ac:grpSpMk id="31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6:34.517" v="398" actId="26606"/>
          <ac:picMkLst>
            <pc:docMk/>
            <pc:sldMk cId="2921959417" sldId="257"/>
            <ac:picMk id="6" creationId="{B055439A-46E4-409B-B784-4357A5CC3DC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09:59:01.313" v="112" actId="313"/>
        <pc:sldMkLst>
          <pc:docMk/>
          <pc:sldMk cId="2955548325" sldId="258"/>
        </pc:sldMkLst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2" creationId="{4BDEF0C0-C99F-4745-991E-DE58FC378DE8}"/>
          </ac:spMkLst>
        </pc:spChg>
        <pc:spChg chg="del">
          <ac:chgData name="tony wijaya" userId="c7c37faa-5805-421d-b01e-feb2b29945b0" providerId="ADAL" clId="{689EDF51-349C-4748-886B-C481CED16961}" dt="2021-09-18T09:58:36.481" v="63" actId="931"/>
          <ac:spMkLst>
            <pc:docMk/>
            <pc:sldMk cId="2955548325" sldId="258"/>
            <ac:spMk id="3" creationId="{614C602B-4DBF-4EFC-8CFA-373126BB2BC5}"/>
          </ac:spMkLst>
        </pc:spChg>
        <pc:spChg chg="mo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4" creationId="{D1AFE48C-EF43-4A54-8E5F-7FBBE3375893}"/>
          </ac:spMkLst>
        </pc:spChg>
        <pc:spChg chg="add mod">
          <ac:chgData name="tony wijaya" userId="c7c37faa-5805-421d-b01e-feb2b29945b0" providerId="ADAL" clId="{689EDF51-349C-4748-886B-C481CED16961}" dt="2021-09-18T09:59:01.313" v="112" actId="313"/>
          <ac:spMkLst>
            <pc:docMk/>
            <pc:sldMk cId="2955548325" sldId="258"/>
            <ac:spMk id="10" creationId="{4C4B592C-D481-48FB-A497-8FF5ED270AD4}"/>
          </ac:spMkLst>
        </pc:spChg>
        <pc:spChg chg="add">
          <ac:chgData name="tony wijaya" userId="c7c37faa-5805-421d-b01e-feb2b29945b0" providerId="ADAL" clId="{689EDF51-349C-4748-886B-C481CED16961}" dt="2021-09-18T09:58:46.894" v="66" actId="26606"/>
          <ac:spMkLst>
            <pc:docMk/>
            <pc:sldMk cId="2955548325" sldId="258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09:58:46.894" v="66" actId="26606"/>
          <ac:picMkLst>
            <pc:docMk/>
            <pc:sldMk cId="2955548325" sldId="258"/>
            <ac:picMk id="6" creationId="{67BEBA34-1E7A-4353-A275-E5A87C990CC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0:35.108" v="217" actId="20577"/>
        <pc:sldMkLst>
          <pc:docMk/>
          <pc:sldMk cId="4203758491" sldId="259"/>
        </pc:sldMkLst>
        <pc:spChg chg="mod or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" creationId="{BE9C05CF-71FF-40C8-AF00-5EFD48A8A04E}"/>
          </ac:spMkLst>
        </pc:spChg>
        <pc:spChg chg="del">
          <ac:chgData name="tony wijaya" userId="c7c37faa-5805-421d-b01e-feb2b29945b0" providerId="ADAL" clId="{689EDF51-349C-4748-886B-C481CED16961}" dt="2021-09-18T09:59:37.418" v="163" actId="931"/>
          <ac:spMkLst>
            <pc:docMk/>
            <pc:sldMk cId="4203758491" sldId="259"/>
            <ac:spMk id="3" creationId="{A24979BA-B201-41DF-94EA-50B643B318CF}"/>
          </ac:spMkLst>
        </pc:spChg>
        <pc:spChg chg="mo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4" creationId="{494EA545-F1EF-4C67-AB5C-38BA41C673C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0" creationId="{2A04546B-FE47-44EF-BAE2-825166584464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09:59:52" v="167" actId="26606"/>
          <ac:spMkLst>
            <pc:docMk/>
            <pc:sldMk cId="4203758491" sldId="259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8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0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1" creationId="{4B610F9C-62FE-46FC-8607-C35030B6321A}"/>
          </ac:spMkLst>
        </pc:spChg>
        <pc:spChg chg="add mod">
          <ac:chgData name="tony wijaya" userId="c7c37faa-5805-421d-b01e-feb2b29945b0" providerId="ADAL" clId="{689EDF51-349C-4748-886B-C481CED16961}" dt="2021-09-18T10:00:35.108" v="217" actId="20577"/>
          <ac:spMkLst>
            <pc:docMk/>
            <pc:sldMk cId="4203758491" sldId="259"/>
            <ac:spMk id="25" creationId="{FA67E455-810E-43A3-A252-63B2ED660874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28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0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2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4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0:19.296" v="177" actId="26606"/>
          <ac:spMkLst>
            <pc:docMk/>
            <pc:sldMk cId="4203758491" sldId="259"/>
            <ac:spMk id="36" creationId="{9184B385-16B6-44A9-9A47-1C765B376324}"/>
          </ac:spMkLst>
        </pc:spChg>
        <pc:picChg chg="add mod ord">
          <ac:chgData name="tony wijaya" userId="c7c37faa-5805-421d-b01e-feb2b29945b0" providerId="ADAL" clId="{689EDF51-349C-4748-886B-C481CED16961}" dt="2021-09-18T10:00:19.296" v="177" actId="26606"/>
          <ac:picMkLst>
            <pc:docMk/>
            <pc:sldMk cId="4203758491" sldId="259"/>
            <ac:picMk id="6" creationId="{D154B706-900E-458C-BD1D-E6FDED0233E4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1:28.496" v="237" actId="20577"/>
        <pc:sldMkLst>
          <pc:docMk/>
          <pc:sldMk cId="961526181" sldId="260"/>
        </pc:sldMkLst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" creationId="{E47E1C4F-240B-4B93-95EB-F90910EEF99A}"/>
          </ac:spMkLst>
        </pc:spChg>
        <pc:spChg chg="del">
          <ac:chgData name="tony wijaya" userId="c7c37faa-5805-421d-b01e-feb2b29945b0" providerId="ADAL" clId="{689EDF51-349C-4748-886B-C481CED16961}" dt="2021-09-18T10:00:45.212" v="219" actId="931"/>
          <ac:spMkLst>
            <pc:docMk/>
            <pc:sldMk cId="961526181" sldId="260"/>
            <ac:spMk id="3" creationId="{5DF4C57C-CC45-441A-95A6-6EB26CC8708B}"/>
          </ac:spMkLst>
        </pc:spChg>
        <pc:spChg chg="mo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4" creationId="{53483B3B-81EB-4D83-9709-7751C404D45F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0" creationId="{07B4E3C7-FF5E-4B46-BF48-71D67030233B}"/>
          </ac:spMkLst>
        </pc:spChg>
        <pc:spChg chg="add del">
          <ac:chgData name="tony wijaya" userId="c7c37faa-5805-421d-b01e-feb2b29945b0" providerId="ADAL" clId="{689EDF51-349C-4748-886B-C481CED16961}" dt="2021-09-18T10:01:16.063" v="223" actId="26606"/>
          <ac:spMkLst>
            <pc:docMk/>
            <pc:sldMk cId="961526181" sldId="260"/>
            <ac:spMk id="13" creationId="{F9E22090-20B0-4E64-847E-6DE402F7057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5" creationId="{F166425F-5B9E-47A4-9DDB-F86B87375E30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6" creationId="{E97FF61E-4BA9-4C8B-AD03-05E9B2A40AA7}"/>
          </ac:spMkLst>
        </pc:spChg>
        <pc:spChg chg="add del">
          <ac:chgData name="tony wijaya" userId="c7c37faa-5805-421d-b01e-feb2b29945b0" providerId="ADAL" clId="{689EDF51-349C-4748-886B-C481CED16961}" dt="2021-09-18T10:01:18.937" v="225" actId="26606"/>
          <ac:spMkLst>
            <pc:docMk/>
            <pc:sldMk cId="961526181" sldId="260"/>
            <ac:spMk id="17" creationId="{CB840409-2426-4C09-8577-294212FCEF79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19" creationId="{2E32075D-9299-4657-87D7-B9987B7FDE36}"/>
          </ac:spMkLst>
        </pc:spChg>
        <pc:spChg chg="add del">
          <ac:chgData name="tony wijaya" userId="c7c37faa-5805-421d-b01e-feb2b29945b0" providerId="ADAL" clId="{689EDF51-349C-4748-886B-C481CED16961}" dt="2021-09-18T10:01:23.435" v="227" actId="26606"/>
          <ac:spMkLst>
            <pc:docMk/>
            <pc:sldMk cId="961526181" sldId="260"/>
            <ac:spMk id="20" creationId="{01C34208-EF5D-40C5-B842-20F3A010D051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1:23.439" v="228" actId="26606"/>
          <ac:spMkLst>
            <pc:docMk/>
            <pc:sldMk cId="961526181" sldId="260"/>
            <ac:spMk id="23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8T10:01:28.496" v="237" actId="20577"/>
          <ac:spMkLst>
            <pc:docMk/>
            <pc:sldMk cId="961526181" sldId="260"/>
            <ac:spMk id="24" creationId="{8216362A-6BB8-47E1-9EE0-BB81743BEE43}"/>
          </ac:spMkLst>
        </pc:spChg>
        <pc:picChg chg="add mod">
          <ac:chgData name="tony wijaya" userId="c7c37faa-5805-421d-b01e-feb2b29945b0" providerId="ADAL" clId="{689EDF51-349C-4748-886B-C481CED16961}" dt="2021-09-18T10:01:23.439" v="228" actId="26606"/>
          <ac:picMkLst>
            <pc:docMk/>
            <pc:sldMk cId="961526181" sldId="260"/>
            <ac:picMk id="6" creationId="{D7AD1A43-A2C7-4CC1-9FFB-D4724DD308D3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01347425" sldId="260"/>
        </pc:sldMkLst>
      </pc:sldChg>
      <pc:sldChg chg="addSp delSp modSp new mod setBg">
        <pc:chgData name="tony wijaya" userId="c7c37faa-5805-421d-b01e-feb2b29945b0" providerId="ADAL" clId="{689EDF51-349C-4748-886B-C481CED16961}" dt="2021-09-18T10:02:00.468" v="275" actId="20577"/>
        <pc:sldMkLst>
          <pc:docMk/>
          <pc:sldMk cId="2487228159" sldId="261"/>
        </pc:sldMkLst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2" creationId="{E40D77B5-3289-4261-8E25-4B1778D84C61}"/>
          </ac:spMkLst>
        </pc:spChg>
        <pc:spChg chg="del">
          <ac:chgData name="tony wijaya" userId="c7c37faa-5805-421d-b01e-feb2b29945b0" providerId="ADAL" clId="{689EDF51-349C-4748-886B-C481CED16961}" dt="2021-09-18T10:01:38.572" v="239" actId="931"/>
          <ac:spMkLst>
            <pc:docMk/>
            <pc:sldMk cId="2487228159" sldId="261"/>
            <ac:spMk id="3" creationId="{A68F38A7-ECC3-48DE-88A9-6D1E199A08C2}"/>
          </ac:spMkLst>
        </pc:spChg>
        <pc:spChg chg="mo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4" creationId="{208F68A8-424B-4CC8-A174-73A5AD2C43EC}"/>
          </ac:spMkLst>
        </pc:spChg>
        <pc:spChg chg="add mod">
          <ac:chgData name="tony wijaya" userId="c7c37faa-5805-421d-b01e-feb2b29945b0" providerId="ADAL" clId="{689EDF51-349C-4748-886B-C481CED16961}" dt="2021-09-18T10:02:00.468" v="275" actId="20577"/>
          <ac:spMkLst>
            <pc:docMk/>
            <pc:sldMk cId="2487228159" sldId="261"/>
            <ac:spMk id="10" creationId="{38DBA677-B4A9-4C15-97EF-9979657E99A2}"/>
          </ac:spMkLst>
        </pc:spChg>
        <pc:spChg chg="add">
          <ac:chgData name="tony wijaya" userId="c7c37faa-5805-421d-b01e-feb2b29945b0" providerId="ADAL" clId="{689EDF51-349C-4748-886B-C481CED16961}" dt="2021-09-18T10:01:44.970" v="242" actId="26606"/>
          <ac:spMkLst>
            <pc:docMk/>
            <pc:sldMk cId="2487228159" sldId="261"/>
            <ac:spMk id="13" creationId="{3FE9758B-E361-4084-8D9F-729FA6C4AD7E}"/>
          </ac:spMkLst>
        </pc:spChg>
        <pc:picChg chg="add mod">
          <ac:chgData name="tony wijaya" userId="c7c37faa-5805-421d-b01e-feb2b29945b0" providerId="ADAL" clId="{689EDF51-349C-4748-886B-C481CED16961}" dt="2021-09-18T10:01:44.970" v="242" actId="26606"/>
          <ac:picMkLst>
            <pc:docMk/>
            <pc:sldMk cId="2487228159" sldId="261"/>
            <ac:picMk id="6" creationId="{CF95B4DB-30FD-442B-8E43-973E77FED471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3:21.068" v="358" actId="20577"/>
        <pc:sldMkLst>
          <pc:docMk/>
          <pc:sldMk cId="3548301719" sldId="262"/>
        </pc:sldMkLst>
        <pc:spChg chg="mod or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" creationId="{A563EFBC-F28A-41E2-B54F-1A08CF38BCBB}"/>
          </ac:spMkLst>
        </pc:spChg>
        <pc:spChg chg="del">
          <ac:chgData name="tony wijaya" userId="c7c37faa-5805-421d-b01e-feb2b29945b0" providerId="ADAL" clId="{689EDF51-349C-4748-886B-C481CED16961}" dt="2021-09-18T10:02:12.398" v="277" actId="931"/>
          <ac:spMkLst>
            <pc:docMk/>
            <pc:sldMk cId="3548301719" sldId="262"/>
            <ac:spMk id="3" creationId="{35A0BCA2-9D2E-4612-9968-363237981CB8}"/>
          </ac:spMkLst>
        </pc:spChg>
        <pc:spChg chg="mo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4" creationId="{A4F088C9-433D-4862-BC38-68A050A4DED7}"/>
          </ac:spMkLst>
        </pc:spChg>
        <pc:spChg chg="add mod">
          <ac:chgData name="tony wijaya" userId="c7c37faa-5805-421d-b01e-feb2b29945b0" providerId="ADAL" clId="{689EDF51-349C-4748-886B-C481CED16961}" dt="2021-09-18T10:03:21.068" v="358" actId="20577"/>
          <ac:spMkLst>
            <pc:docMk/>
            <pc:sldMk cId="3548301719" sldId="262"/>
            <ac:spMk id="10" creationId="{B184BDB4-658D-484D-BF4F-5BA5817A73F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1" creationId="{48E96387-12F1-45E4-9322-ABBF2EE040E9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3" creationId="{A9F421DD-DE4E-4547-A904-3F80E25E3F35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5" creationId="{09985DEC-1215-4209-9708-B45CC977402E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7" creationId="{90EB7086-616E-4D44-94BE-D0F763561782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19" creationId="{F115DB35-53D7-4EDC-A965-A434929617CC}"/>
          </ac:spMkLst>
        </pc:spChg>
        <pc:spChg chg="add del">
          <ac:chgData name="tony wijaya" userId="c7c37faa-5805-421d-b01e-feb2b29945b0" providerId="ADAL" clId="{689EDF51-349C-4748-886B-C481CED16961}" dt="2021-09-18T10:02:57.264" v="281" actId="26606"/>
          <ac:spMkLst>
            <pc:docMk/>
            <pc:sldMk cId="3548301719" sldId="262"/>
            <ac:spMk id="21" creationId="{4B610F9C-62FE-46FC-8607-C35030B6321A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3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4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5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6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2:57.271" v="282" actId="26606"/>
          <ac:spMkLst>
            <pc:docMk/>
            <pc:sldMk cId="3548301719" sldId="262"/>
            <ac:spMk id="27" creationId="{9184B385-16B6-44A9-9A47-1C765B376324}"/>
          </ac:spMkLst>
        </pc:spChg>
        <pc:picChg chg="add mod">
          <ac:chgData name="tony wijaya" userId="c7c37faa-5805-421d-b01e-feb2b29945b0" providerId="ADAL" clId="{689EDF51-349C-4748-886B-C481CED16961}" dt="2021-09-18T10:02:57.271" v="282" actId="26606"/>
          <ac:picMkLst>
            <pc:docMk/>
            <pc:sldMk cId="3548301719" sldId="262"/>
            <ac:picMk id="6" creationId="{5ECA13FE-54B4-4552-B1A3-9E77DEE7E6C0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5:46.089" v="392" actId="20577"/>
        <pc:sldMkLst>
          <pc:docMk/>
          <pc:sldMk cId="554868474" sldId="263"/>
        </pc:sldMkLst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" creationId="{5E56DF1E-BA1D-40B0-A51D-B8217A8B771A}"/>
          </ac:spMkLst>
        </pc:spChg>
        <pc:spChg chg="del">
          <ac:chgData name="tony wijaya" userId="c7c37faa-5805-421d-b01e-feb2b29945b0" providerId="ADAL" clId="{689EDF51-349C-4748-886B-C481CED16961}" dt="2021-09-18T10:03:34.511" v="360" actId="931"/>
          <ac:spMkLst>
            <pc:docMk/>
            <pc:sldMk cId="554868474" sldId="263"/>
            <ac:spMk id="3" creationId="{FB9F300B-22CD-4A77-8DC5-18F8F0247AA9}"/>
          </ac:spMkLst>
        </pc:spChg>
        <pc:spChg chg="mod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4" creationId="{80318852-AC95-4B73-820D-7BF570B68E9A}"/>
          </ac:spMkLst>
        </pc:spChg>
        <pc:spChg chg="add mod">
          <ac:chgData name="tony wijaya" userId="c7c37faa-5805-421d-b01e-feb2b29945b0" providerId="ADAL" clId="{689EDF51-349C-4748-886B-C481CED16961}" dt="2021-09-18T10:05:46.089" v="392" actId="20577"/>
          <ac:spMkLst>
            <pc:docMk/>
            <pc:sldMk cId="554868474" sldId="263"/>
            <ac:spMk id="10" creationId="{10AFF9EB-F7C5-4372-A515-B5BAF0DABD39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3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15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8T10:05:35.786" v="365" actId="26606"/>
          <ac:spMkLst>
            <pc:docMk/>
            <pc:sldMk cId="554868474" sldId="263"/>
            <ac:spMk id="20" creationId="{EE15E636-2C9E-42CB-B482-436AA81BF93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6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8T10:05:35.788" v="366" actId="26606"/>
          <ac:spMkLst>
            <pc:docMk/>
            <pc:sldMk cId="554868474" sldId="263"/>
            <ac:spMk id="27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8T10:05:35.786" v="365" actId="26606"/>
          <ac:grpSpMkLst>
            <pc:docMk/>
            <pc:sldMk cId="554868474" sldId="263"/>
            <ac:grpSpMk id="22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8T10:05:35.786" v="365" actId="26606"/>
          <ac:picMkLst>
            <pc:docMk/>
            <pc:sldMk cId="554868474" sldId="263"/>
            <ac:picMk id="6" creationId="{0C337216-C75E-440C-AB0A-8C98A027EB45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8T10:08:58.292" v="449"/>
        <pc:sldMkLst>
          <pc:docMk/>
          <pc:sldMk cId="1844828752" sldId="264"/>
        </pc:sldMkLst>
        <pc:spChg chg="mod">
          <ac:chgData name="tony wijaya" userId="c7c37faa-5805-421d-b01e-feb2b29945b0" providerId="ADAL" clId="{689EDF51-349C-4748-886B-C481CED16961}" dt="2021-09-18T10:08:22.569" v="428" actId="20577"/>
          <ac:spMkLst>
            <pc:docMk/>
            <pc:sldMk cId="1844828752" sldId="264"/>
            <ac:spMk id="2" creationId="{A6CEA3DC-8095-4022-8050-3970926DECA9}"/>
          </ac:spMkLst>
        </pc:spChg>
        <pc:spChg chg="add del mod">
          <ac:chgData name="tony wijaya" userId="c7c37faa-5805-421d-b01e-feb2b29945b0" providerId="ADAL" clId="{689EDF51-349C-4748-886B-C481CED16961}" dt="2021-09-18T10:08:26.808" v="440" actId="20577"/>
          <ac:spMkLst>
            <pc:docMk/>
            <pc:sldMk cId="1844828752" sldId="264"/>
            <ac:spMk id="3" creationId="{102D1F11-43E7-4092-A104-5105787B9479}"/>
          </ac:spMkLst>
        </pc:spChg>
        <pc:graphicFrameChg chg="del">
          <ac:chgData name="tony wijaya" userId="c7c37faa-5805-421d-b01e-feb2b29945b0" providerId="ADAL" clId="{689EDF51-349C-4748-886B-C481CED16961}" dt="2021-09-18T10:08:09.576" v="414" actId="478"/>
          <ac:graphicFrameMkLst>
            <pc:docMk/>
            <pc:sldMk cId="1844828752" sldId="264"/>
            <ac:graphicFrameMk id="7" creationId="{2DFFCD8D-C2A6-4AC8-8A81-6A74F147D95E}"/>
          </ac:graphicFrameMkLst>
        </pc:graphicFrameChg>
        <pc:picChg chg="add del mod">
          <ac:chgData name="tony wijaya" userId="c7c37faa-5805-421d-b01e-feb2b29945b0" providerId="ADAL" clId="{689EDF51-349C-4748-886B-C481CED16961}" dt="2021-09-18T10:07:49.950" v="401" actId="931"/>
          <ac:picMkLst>
            <pc:docMk/>
            <pc:sldMk cId="1844828752" sldId="264"/>
            <ac:picMk id="6" creationId="{76442A36-381A-4FD0-AF27-A0A5B86E12D2}"/>
          </ac:picMkLst>
        </pc:picChg>
        <pc:picChg chg="add mod">
          <ac:chgData name="tony wijaya" userId="c7c37faa-5805-421d-b01e-feb2b29945b0" providerId="ADAL" clId="{689EDF51-349C-4748-886B-C481CED16961}" dt="2021-09-18T10:08:15.063" v="415" actId="931"/>
          <ac:picMkLst>
            <pc:docMk/>
            <pc:sldMk cId="1844828752" sldId="264"/>
            <ac:picMk id="9" creationId="{6FE8E846-7A7A-4430-BE26-7A3FEFD01D4B}"/>
          </ac:picMkLst>
        </pc:picChg>
        <pc:picChg chg="add del mod">
          <ac:chgData name="tony wijaya" userId="c7c37faa-5805-421d-b01e-feb2b29945b0" providerId="ADAL" clId="{689EDF51-349C-4748-886B-C481CED16961}" dt="2021-09-18T10:08:58.292" v="449"/>
          <ac:picMkLst>
            <pc:docMk/>
            <pc:sldMk cId="1844828752" sldId="264"/>
            <ac:picMk id="10" creationId="{9ACEBFA4-D16D-4478-AE11-761117022B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09:45.099" v="533" actId="26606"/>
        <pc:sldMkLst>
          <pc:docMk/>
          <pc:sldMk cId="1149879380" sldId="265"/>
        </pc:sldMkLst>
        <pc:spChg chg="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" creationId="{000DFE9A-D9D5-4A54-99F2-C4A316A64148}"/>
          </ac:spMkLst>
        </pc:spChg>
        <pc:spChg chg="add del mo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3" creationId="{2E5B7117-C5A7-4ACF-91FD-38EE52F1F1EC}"/>
          </ac:spMkLst>
        </pc:spChg>
        <pc:spChg chg="mod or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4" creationId="{5C42658A-B865-42D2-9D4A-DE3D015E6103}"/>
          </ac:spMkLst>
        </pc:spChg>
        <pc:spChg chg="add del mod">
          <ac:chgData name="tony wijaya" userId="c7c37faa-5805-421d-b01e-feb2b29945b0" providerId="ADAL" clId="{689EDF51-349C-4748-886B-C481CED16961}" dt="2021-09-18T10:09:02.244" v="450" actId="21"/>
          <ac:spMkLst>
            <pc:docMk/>
            <pc:sldMk cId="1149879380" sldId="265"/>
            <ac:spMk id="8" creationId="{36E784F7-2B77-4187-BE9A-CE1135AAB9E8}"/>
          </ac:spMkLst>
        </pc:spChg>
        <pc:spChg chg="add del">
          <ac:chgData name="tony wijaya" userId="c7c37faa-5805-421d-b01e-feb2b29945b0" providerId="ADAL" clId="{689EDF51-349C-4748-886B-C481CED16961}" dt="2021-09-18T10:09:45.093" v="532" actId="26606"/>
          <ac:spMkLst>
            <pc:docMk/>
            <pc:sldMk cId="1149879380" sldId="265"/>
            <ac:spMk id="14" creationId="{3FE9758B-E361-4084-8D9F-729FA6C4AD7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6" creationId="{C1B0F13F-C83B-4678-ABCC-5F6FB1D38827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7" creationId="{B871AE93-72B2-4545-989F-4B08DCD7872E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18" creationId="{02074ED4-9DB5-4D14-BDCF-BD7D0C145176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0" creationId="{C48FF616-1F75-49FC-861B-7B794054AA6B}"/>
          </ac:spMkLst>
        </pc:spChg>
        <pc:spChg chg="add">
          <ac:chgData name="tony wijaya" userId="c7c37faa-5805-421d-b01e-feb2b29945b0" providerId="ADAL" clId="{689EDF51-349C-4748-886B-C481CED16961}" dt="2021-09-18T10:09:45.099" v="533" actId="26606"/>
          <ac:spMkLst>
            <pc:docMk/>
            <pc:sldMk cId="1149879380" sldId="265"/>
            <ac:spMk id="22" creationId="{9184B385-16B6-44A9-9A47-1C765B376324}"/>
          </ac:spMkLst>
        </pc:spChg>
        <pc:picChg chg="add del mod">
          <ac:chgData name="tony wijaya" userId="c7c37faa-5805-421d-b01e-feb2b29945b0" providerId="ADAL" clId="{689EDF51-349C-4748-886B-C481CED16961}" dt="2021-09-18T10:09:08.311" v="452" actId="931"/>
          <ac:picMkLst>
            <pc:docMk/>
            <pc:sldMk cId="1149879380" sldId="265"/>
            <ac:picMk id="6" creationId="{B0D78CE9-D9FB-4E79-BA61-2756995307F4}"/>
          </ac:picMkLst>
        </pc:picChg>
        <pc:picChg chg="add mod ord">
          <ac:chgData name="tony wijaya" userId="c7c37faa-5805-421d-b01e-feb2b29945b0" providerId="ADAL" clId="{689EDF51-349C-4748-886B-C481CED16961}" dt="2021-09-18T10:09:45.099" v="533" actId="26606"/>
          <ac:picMkLst>
            <pc:docMk/>
            <pc:sldMk cId="1149879380" sldId="265"/>
            <ac:picMk id="9" creationId="{7A57F769-583F-457D-AF38-A1F6E7B0606F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8T10:10:36.446" v="565" actId="20577"/>
        <pc:sldMkLst>
          <pc:docMk/>
          <pc:sldMk cId="266144263" sldId="266"/>
        </pc:sldMkLst>
        <pc:spChg chg="mod or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" creationId="{27A7C33B-65D6-44A9-8B52-93E8D95B3142}"/>
          </ac:spMkLst>
        </pc:spChg>
        <pc:spChg chg="del">
          <ac:chgData name="tony wijaya" userId="c7c37faa-5805-421d-b01e-feb2b29945b0" providerId="ADAL" clId="{689EDF51-349C-4748-886B-C481CED16961}" dt="2021-09-18T10:10:12.277" v="535" actId="931"/>
          <ac:spMkLst>
            <pc:docMk/>
            <pc:sldMk cId="266144263" sldId="266"/>
            <ac:spMk id="3" creationId="{B992A1A5-90A6-4A8B-9632-88837801D4E9}"/>
          </ac:spMkLst>
        </pc:spChg>
        <pc:spChg chg="mo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4" creationId="{60CD8977-52E5-4724-B27D-B2CC6AE546BE}"/>
          </ac:spMkLst>
        </pc:spChg>
        <pc:spChg chg="add mod">
          <ac:chgData name="tony wijaya" userId="c7c37faa-5805-421d-b01e-feb2b29945b0" providerId="ADAL" clId="{689EDF51-349C-4748-886B-C481CED16961}" dt="2021-09-18T10:10:36.446" v="565" actId="20577"/>
          <ac:spMkLst>
            <pc:docMk/>
            <pc:sldMk cId="266144263" sldId="266"/>
            <ac:spMk id="10" creationId="{5B8F90B4-B628-4A30-9472-E207E06797B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1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3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19" creationId="{493D4EDA-58E0-40CC-B3CA-14CDEB349D24}"/>
          </ac:spMkLst>
        </pc:spChg>
        <pc:spChg chg="add del">
          <ac:chgData name="tony wijaya" userId="c7c37faa-5805-421d-b01e-feb2b29945b0" providerId="ADAL" clId="{689EDF51-349C-4748-886B-C481CED16961}" dt="2021-09-18T10:10:25.628" v="539" actId="26606"/>
          <ac:spMkLst>
            <pc:docMk/>
            <pc:sldMk cId="266144263" sldId="266"/>
            <ac:spMk id="26" creationId="{4A2E7EC3-E07C-46CE-9B25-41865A50681C}"/>
          </ac:spMkLst>
        </pc:spChg>
        <pc:spChg chg="add">
          <ac:chgData name="tony wijaya" userId="c7c37faa-5805-421d-b01e-feb2b29945b0" providerId="ADAL" clId="{689EDF51-349C-4748-886B-C481CED16961}" dt="2021-09-18T10:10:25.632" v="540" actId="26606"/>
          <ac:spMkLst>
            <pc:docMk/>
            <pc:sldMk cId="266144263" sldId="266"/>
            <ac:spMk id="28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8T10:10:25.628" v="539" actId="26606"/>
          <ac:grpSpMkLst>
            <pc:docMk/>
            <pc:sldMk cId="266144263" sldId="266"/>
            <ac:grpSpMk id="21" creationId="{AA9EB0BC-A85E-4C26-B355-5DFCEF6CCB49}"/>
          </ac:grpSpMkLst>
        </pc:grpChg>
        <pc:grpChg chg="add">
          <ac:chgData name="tony wijaya" userId="c7c37faa-5805-421d-b01e-feb2b29945b0" providerId="ADAL" clId="{689EDF51-349C-4748-886B-C481CED16961}" dt="2021-09-18T10:10:25.632" v="540" actId="26606"/>
          <ac:grpSpMkLst>
            <pc:docMk/>
            <pc:sldMk cId="266144263" sldId="266"/>
            <ac:grpSpMk id="29" creationId="{01D4AEDF-0CF9-4271-ABB7-3D3489BB42D0}"/>
          </ac:grpSpMkLst>
        </pc:grpChg>
        <pc:picChg chg="add mod">
          <ac:chgData name="tony wijaya" userId="c7c37faa-5805-421d-b01e-feb2b29945b0" providerId="ADAL" clId="{689EDF51-349C-4748-886B-C481CED16961}" dt="2021-09-18T10:10:25.632" v="540" actId="26606"/>
          <ac:picMkLst>
            <pc:docMk/>
            <pc:sldMk cId="266144263" sldId="266"/>
            <ac:picMk id="6" creationId="{022D771D-CCB8-4A5B-8472-FC4E1E961247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5:44:40.006" v="592" actId="20577"/>
        <pc:sldMkLst>
          <pc:docMk/>
          <pc:sldMk cId="7903726" sldId="267"/>
        </pc:sldMkLst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2" creationId="{9CCD8B3F-94C3-4CE7-9ADB-6841120B9D4F}"/>
          </ac:spMkLst>
        </pc:spChg>
        <pc:spChg chg="mod">
          <ac:chgData name="tony wijaya" userId="c7c37faa-5805-421d-b01e-feb2b29945b0" providerId="ADAL" clId="{689EDF51-349C-4748-886B-C481CED16961}" dt="2021-09-19T05:44:40.006" v="592" actId="20577"/>
          <ac:spMkLst>
            <pc:docMk/>
            <pc:sldMk cId="7903726" sldId="267"/>
            <ac:spMk id="3" creationId="{8380627C-40F5-43BC-A54C-CD48640C0FFE}"/>
          </ac:spMkLst>
        </pc:spChg>
        <pc:spChg chg="mo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4" creationId="{7C125AEE-5E2F-4EF1-A983-14D8F77F8FCC}"/>
          </ac:spMkLst>
        </pc:spChg>
        <pc:spChg chg="add">
          <ac:chgData name="tony wijaya" userId="c7c37faa-5805-421d-b01e-feb2b29945b0" providerId="ADAL" clId="{689EDF51-349C-4748-886B-C481CED16961}" dt="2021-09-19T05:44:24.253" v="568" actId="26606"/>
          <ac:spMkLst>
            <pc:docMk/>
            <pc:sldMk cId="7903726" sldId="267"/>
            <ac:spMk id="11" creationId="{EE15E636-2C9E-42CB-B482-436AA81BF93B}"/>
          </ac:spMkLst>
        </pc:spChg>
        <pc:grpChg chg="add">
          <ac:chgData name="tony wijaya" userId="c7c37faa-5805-421d-b01e-feb2b29945b0" providerId="ADAL" clId="{689EDF51-349C-4748-886B-C481CED16961}" dt="2021-09-19T05:44:24.253" v="568" actId="26606"/>
          <ac:grpSpMkLst>
            <pc:docMk/>
            <pc:sldMk cId="7903726" sldId="267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44:24.253" v="568" actId="26606"/>
          <ac:picMkLst>
            <pc:docMk/>
            <pc:sldMk cId="7903726" sldId="267"/>
            <ac:picMk id="6" creationId="{57BB65AE-AABC-4DF1-AA14-00121168DA55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48:25.317" v="638" actId="20577"/>
        <pc:sldMkLst>
          <pc:docMk/>
          <pc:sldMk cId="3295590685" sldId="268"/>
        </pc:sldMkLst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2" creationId="{0C97C852-9AFE-4BFE-AC0E-A9DA6DA5D7DA}"/>
          </ac:spMkLst>
        </pc:spChg>
        <pc:spChg chg="mod">
          <ac:chgData name="tony wijaya" userId="c7c37faa-5805-421d-b01e-feb2b29945b0" providerId="ADAL" clId="{689EDF51-349C-4748-886B-C481CED16961}" dt="2021-09-19T05:48:25.317" v="638" actId="20577"/>
          <ac:spMkLst>
            <pc:docMk/>
            <pc:sldMk cId="3295590685" sldId="268"/>
            <ac:spMk id="3" creationId="{3F3CE2F0-0628-4F76-95D1-34F75DD629A6}"/>
          </ac:spMkLst>
        </pc:spChg>
        <pc:spChg chg="mo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4" creationId="{EA49B100-06F0-4830-B69F-DBC921E5D49B}"/>
          </ac:spMkLst>
        </pc:spChg>
        <pc:spChg chg="add">
          <ac:chgData name="tony wijaya" userId="c7c37faa-5805-421d-b01e-feb2b29945b0" providerId="ADAL" clId="{689EDF51-349C-4748-886B-C481CED16961}" dt="2021-09-19T05:48:12.763" v="599" actId="26606"/>
          <ac:spMkLst>
            <pc:docMk/>
            <pc:sldMk cId="3295590685" sldId="268"/>
            <ac:spMk id="10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47:38.844" v="596" actId="26606"/>
          <ac:spMkLst>
            <pc:docMk/>
            <pc:sldMk cId="3295590685" sldId="268"/>
            <ac:spMk id="11" creationId="{EE15E636-2C9E-42CB-B482-436AA81BF93B}"/>
          </ac:spMkLst>
        </pc:spChg>
        <pc:grpChg chg="add del">
          <ac:chgData name="tony wijaya" userId="c7c37faa-5805-421d-b01e-feb2b29945b0" providerId="ADAL" clId="{689EDF51-349C-4748-886B-C481CED16961}" dt="2021-09-19T05:47:38.844" v="596" actId="26606"/>
          <ac:grpSpMkLst>
            <pc:docMk/>
            <pc:sldMk cId="3295590685" sldId="268"/>
            <ac:grpSpMk id="13" creationId="{01D4AEDF-0CF9-4271-ABB7-3D3489BB42D0}"/>
          </ac:grpSpMkLst>
        </pc:grpChg>
        <pc:grpChg chg="add">
          <ac:chgData name="tony wijaya" userId="c7c37faa-5805-421d-b01e-feb2b29945b0" providerId="ADAL" clId="{689EDF51-349C-4748-886B-C481CED16961}" dt="2021-09-19T05:48:12.763" v="599" actId="26606"/>
          <ac:grpSpMkLst>
            <pc:docMk/>
            <pc:sldMk cId="3295590685" sldId="268"/>
            <ac:grpSpMk id="15" creationId="{01D4AEDF-0CF9-4271-ABB7-3D3489BB42D0}"/>
          </ac:grpSpMkLst>
        </pc:grpChg>
        <pc:picChg chg="add del mod ord">
          <ac:chgData name="tony wijaya" userId="c7c37faa-5805-421d-b01e-feb2b29945b0" providerId="ADAL" clId="{689EDF51-349C-4748-886B-C481CED16961}" dt="2021-09-19T05:47:42.128" v="597" actId="22"/>
          <ac:picMkLst>
            <pc:docMk/>
            <pc:sldMk cId="3295590685" sldId="268"/>
            <ac:picMk id="6" creationId="{83822838-FE1F-4DE9-8BE0-864F5B5721B8}"/>
          </ac:picMkLst>
        </pc:picChg>
        <pc:picChg chg="add mod ord">
          <ac:chgData name="tony wijaya" userId="c7c37faa-5805-421d-b01e-feb2b29945b0" providerId="ADAL" clId="{689EDF51-349C-4748-886B-C481CED16961}" dt="2021-09-19T05:48:12.763" v="599" actId="26606"/>
          <ac:picMkLst>
            <pc:docMk/>
            <pc:sldMk cId="3295590685" sldId="268"/>
            <ac:picMk id="8" creationId="{956E6159-3FC8-4A0D-87FA-C60C47F8FA9B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5:52:10.921" v="715" actId="20577"/>
        <pc:sldMkLst>
          <pc:docMk/>
          <pc:sldMk cId="2113709577" sldId="269"/>
        </pc:sldMkLst>
        <pc:spChg chg="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2" creationId="{3E348321-F65B-4DD5-8A8C-D156A77AFEAF}"/>
          </ac:spMkLst>
        </pc:spChg>
        <pc:spChg chg="add del mo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" creationId="{B1169912-2CA8-4617-AB78-A5985A134742}"/>
          </ac:spMkLst>
        </pc:spChg>
        <pc:spChg chg="mod or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4" creationId="{0615A535-0E7F-4E33-B3EB-FEB49DC793EE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8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32.438" v="646" actId="26606"/>
          <ac:spMkLst>
            <pc:docMk/>
            <pc:sldMk cId="2113709577" sldId="269"/>
            <ac:spMk id="9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09.864" v="644" actId="26606"/>
          <ac:spMkLst>
            <pc:docMk/>
            <pc:sldMk cId="2113709577" sldId="269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2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4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5:51:33.661" v="648" actId="26606"/>
          <ac:spMkLst>
            <pc:docMk/>
            <pc:sldMk cId="2113709577" sldId="269"/>
            <ac:spMk id="19" creationId="{28D511D2-9CF1-40DE-BB88-A5A48A0E8AC6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0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5:51:09.143" v="643" actId="26606"/>
          <ac:spMkLst>
            <pc:docMk/>
            <pc:sldMk cId="2113709577" sldId="269"/>
            <ac:spMk id="22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5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5:51:34.417" v="650" actId="26606"/>
          <ac:spMkLst>
            <pc:docMk/>
            <pc:sldMk cId="2113709577" sldId="269"/>
            <ac:spMk id="29" creationId="{B1169912-2CA8-4617-AB78-A5985A134742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5:51:34.421" v="651" actId="26606"/>
          <ac:spMkLst>
            <pc:docMk/>
            <pc:sldMk cId="2113709577" sldId="269"/>
            <ac:spMk id="32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5:52:10.921" v="715" actId="20577"/>
          <ac:spMkLst>
            <pc:docMk/>
            <pc:sldMk cId="2113709577" sldId="269"/>
            <ac:spMk id="33" creationId="{B1169912-2CA8-4617-AB78-A5985A134742}"/>
          </ac:spMkLst>
        </pc:spChg>
        <pc:grpChg chg="add del">
          <ac:chgData name="tony wijaya" userId="c7c37faa-5805-421d-b01e-feb2b29945b0" providerId="ADAL" clId="{689EDF51-349C-4748-886B-C481CED16961}" dt="2021-09-19T05:51:09.864" v="644" actId="26606"/>
          <ac:grpSpMkLst>
            <pc:docMk/>
            <pc:sldMk cId="2113709577" sldId="269"/>
            <ac:grpSpMk id="13" creationId="{01D4AEDF-0CF9-4271-ABB7-3D3489BB42D0}"/>
          </ac:grpSpMkLst>
        </pc:grpChg>
        <pc:grpChg chg="add del">
          <ac:chgData name="tony wijaya" userId="c7c37faa-5805-421d-b01e-feb2b29945b0" providerId="ADAL" clId="{689EDF51-349C-4748-886B-C481CED16961}" dt="2021-09-19T05:51:33.661" v="648" actId="26606"/>
          <ac:grpSpMkLst>
            <pc:docMk/>
            <pc:sldMk cId="2113709577" sldId="269"/>
            <ac:grpSpMk id="21" creationId="{40ADCA80-A0B1-4379-94EC-0A1A73BE1E7C}"/>
          </ac:grpSpMkLst>
        </pc:grpChg>
        <pc:grpChg chg="add del">
          <ac:chgData name="tony wijaya" userId="c7c37faa-5805-421d-b01e-feb2b29945b0" providerId="ADAL" clId="{689EDF51-349C-4748-886B-C481CED16961}" dt="2021-09-19T05:51:34.417" v="650" actId="26606"/>
          <ac:grpSpMkLst>
            <pc:docMk/>
            <pc:sldMk cId="2113709577" sldId="269"/>
            <ac:grpSpMk id="26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5:51:34.421" v="651" actId="26606"/>
          <ac:picMkLst>
            <pc:docMk/>
            <pc:sldMk cId="2113709577" sldId="269"/>
            <ac:picMk id="6" creationId="{762F984E-5408-40A3-98FF-B0737E391F46}"/>
          </ac:picMkLst>
        </pc:picChg>
      </pc:sldChg>
      <pc:sldChg chg="addSp delSp modSp new mod">
        <pc:chgData name="tony wijaya" userId="c7c37faa-5805-421d-b01e-feb2b29945b0" providerId="ADAL" clId="{689EDF51-349C-4748-886B-C481CED16961}" dt="2021-09-19T05:57:11.073" v="844" actId="1035"/>
        <pc:sldMkLst>
          <pc:docMk/>
          <pc:sldMk cId="2219861655" sldId="270"/>
        </pc:sldMkLst>
        <pc:spChg chg="mod">
          <ac:chgData name="tony wijaya" userId="c7c37faa-5805-421d-b01e-feb2b29945b0" providerId="ADAL" clId="{689EDF51-349C-4748-886B-C481CED16961}" dt="2021-09-19T05:55:17.936" v="773" actId="20577"/>
          <ac:spMkLst>
            <pc:docMk/>
            <pc:sldMk cId="2219861655" sldId="270"/>
            <ac:spMk id="3" creationId="{3E19BAE2-B559-4F28-93A1-27319ACEE907}"/>
          </ac:spMkLst>
        </pc:spChg>
        <pc:picChg chg="add">
          <ac:chgData name="tony wijaya" userId="c7c37faa-5805-421d-b01e-feb2b29945b0" providerId="ADAL" clId="{689EDF51-349C-4748-886B-C481CED16961}" dt="2021-09-19T05:53:12.705" v="717" actId="22"/>
          <ac:picMkLst>
            <pc:docMk/>
            <pc:sldMk cId="2219861655" sldId="270"/>
            <ac:picMk id="6" creationId="{8D2A33E9-E077-43D4-B85A-08AFF161727F}"/>
          </ac:picMkLst>
        </pc:picChg>
        <pc:picChg chg="add del mod">
          <ac:chgData name="tony wijaya" userId="c7c37faa-5805-421d-b01e-feb2b29945b0" providerId="ADAL" clId="{689EDF51-349C-4748-886B-C481CED16961}" dt="2021-09-19T05:55:51.830" v="774" actId="478"/>
          <ac:picMkLst>
            <pc:docMk/>
            <pc:sldMk cId="2219861655" sldId="270"/>
            <ac:picMk id="8" creationId="{AAD39D85-F597-4D5B-ACB7-720E52188359}"/>
          </ac:picMkLst>
        </pc:picChg>
        <pc:picChg chg="add mod">
          <ac:chgData name="tony wijaya" userId="c7c37faa-5805-421d-b01e-feb2b29945b0" providerId="ADAL" clId="{689EDF51-349C-4748-886B-C481CED16961}" dt="2021-09-19T05:55:56.615" v="797" actId="1035"/>
          <ac:picMkLst>
            <pc:docMk/>
            <pc:sldMk cId="2219861655" sldId="270"/>
            <ac:picMk id="10" creationId="{21144266-37D9-4A8B-B551-DF2677151F1F}"/>
          </ac:picMkLst>
        </pc:picChg>
        <pc:picChg chg="add mod">
          <ac:chgData name="tony wijaya" userId="c7c37faa-5805-421d-b01e-feb2b29945b0" providerId="ADAL" clId="{689EDF51-349C-4748-886B-C481CED16961}" dt="2021-09-19T05:57:11.073" v="844" actId="1035"/>
          <ac:picMkLst>
            <pc:docMk/>
            <pc:sldMk cId="2219861655" sldId="270"/>
            <ac:picMk id="12" creationId="{517BB848-9778-45B2-9DEC-914F6D6632B2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2:32.898" v="965" actId="313"/>
        <pc:sldMkLst>
          <pc:docMk/>
          <pc:sldMk cId="942815430" sldId="271"/>
        </pc:sldMkLst>
        <pc:spChg chg="mo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" creationId="{506478E5-8C01-424D-84F5-94BCD9A8AB05}"/>
          </ac:spMkLst>
        </pc:spChg>
        <pc:spChg chg="mod">
          <ac:chgData name="tony wijaya" userId="c7c37faa-5805-421d-b01e-feb2b29945b0" providerId="ADAL" clId="{689EDF51-349C-4748-886B-C481CED16961}" dt="2021-09-19T06:02:32.898" v="965" actId="313"/>
          <ac:spMkLst>
            <pc:docMk/>
            <pc:sldMk cId="942815430" sldId="271"/>
            <ac:spMk id="3" creationId="{3D11755E-7ED4-4475-B466-5845B59C20CD}"/>
          </ac:spMkLst>
        </pc:spChg>
        <pc:spChg chg="mod or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4" creationId="{D7523592-842F-4DE1-ACD0-D134490B9ABE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1:53.310" v="848" actId="26606"/>
          <ac:spMkLst>
            <pc:docMk/>
            <pc:sldMk cId="942815430" sldId="271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2:01.637" v="850" actId="26606"/>
          <ac:spMkLst>
            <pc:docMk/>
            <pc:sldMk cId="942815430" sldId="271"/>
            <ac:spMk id="17" creationId="{325A0672-A00B-4963-A6A1-170BBE22914F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0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2:01.641" v="851" actId="26606"/>
          <ac:spMkLst>
            <pc:docMk/>
            <pc:sldMk cId="942815430" sldId="271"/>
            <ac:spMk id="21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02:01.637" v="850" actId="26606"/>
          <ac:grpSpMkLst>
            <pc:docMk/>
            <pc:sldMk cId="942815430" sldId="271"/>
            <ac:grpSpMk id="18" creationId="{E8923A14-6C7A-45FB-A5F1-2D2767025656}"/>
          </ac:grpSpMkLst>
        </pc:grpChg>
        <pc:picChg chg="add mod">
          <ac:chgData name="tony wijaya" userId="c7c37faa-5805-421d-b01e-feb2b29945b0" providerId="ADAL" clId="{689EDF51-349C-4748-886B-C481CED16961}" dt="2021-09-19T06:02:16.794" v="896" actId="14100"/>
          <ac:picMkLst>
            <pc:docMk/>
            <pc:sldMk cId="942815430" sldId="271"/>
            <ac:picMk id="6" creationId="{F425B060-90A5-49E9-AD79-5212DAB6BE09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09:23.737" v="1047" actId="20577"/>
        <pc:sldMkLst>
          <pc:docMk/>
          <pc:sldMk cId="531366663" sldId="272"/>
        </pc:sldMkLst>
        <pc:spChg chg="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" creationId="{29B70A7F-6E6E-45FA-9C7A-64E5E324E2D3}"/>
          </ac:spMkLst>
        </pc:spChg>
        <pc:spChg chg="add del mo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3" creationId="{314234BB-9664-4E2C-814C-9291DC316C5E}"/>
          </ac:spMkLst>
        </pc:spChg>
        <pc:spChg chg="mod or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4" creationId="{25A380B8-65BE-42AA-A1C8-D52A23D04D9C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1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08:52.623" v="969" actId="26606"/>
          <ac:spMkLst>
            <pc:docMk/>
            <pc:sldMk cId="531366663" sldId="272"/>
            <ac:spMk id="13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5" creationId="{4856A7B9-9801-42EC-A4C9-7E22A56EF53D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6" creationId="{A078A52F-85EA-4C0B-962B-D9D9DD4DD78C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7" creationId="{8AD54DB8-C150-4290-85D6-F5B0262BFEE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8" creationId="{919797D5-5700-4683-B30A-5B4D56CB8270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19" creationId="{379F11E2-8BA5-4C5C-AE7C-361E5EA011FF}"/>
          </ac:spMkLst>
        </pc:spChg>
        <pc:spChg chg="add del">
          <ac:chgData name="tony wijaya" userId="c7c37faa-5805-421d-b01e-feb2b29945b0" providerId="ADAL" clId="{689EDF51-349C-4748-886B-C481CED16961}" dt="2021-09-19T06:08:57.028" v="971" actId="26606"/>
          <ac:spMkLst>
            <pc:docMk/>
            <pc:sldMk cId="531366663" sldId="272"/>
            <ac:spMk id="21" creationId="{7C00E1DA-EC7C-40FC-95E3-11FDCD2E4291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8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08:57.032" v="972" actId="26606"/>
          <ac:spMkLst>
            <pc:docMk/>
            <pc:sldMk cId="531366663" sldId="272"/>
            <ac:spMk id="29" creationId="{1E8FD5CD-351E-4B06-8B78-BD5102D00908}"/>
          </ac:spMkLst>
        </pc:spChg>
        <pc:spChg chg="add mod">
          <ac:chgData name="tony wijaya" userId="c7c37faa-5805-421d-b01e-feb2b29945b0" providerId="ADAL" clId="{689EDF51-349C-4748-886B-C481CED16961}" dt="2021-09-19T06:09:23.737" v="1047" actId="20577"/>
          <ac:spMkLst>
            <pc:docMk/>
            <pc:sldMk cId="531366663" sldId="272"/>
            <ac:spMk id="30" creationId="{314234BB-9664-4E2C-814C-9291DC316C5E}"/>
          </ac:spMkLst>
        </pc:spChg>
        <pc:grpChg chg="add del">
          <ac:chgData name="tony wijaya" userId="c7c37faa-5805-421d-b01e-feb2b29945b0" providerId="ADAL" clId="{689EDF51-349C-4748-886B-C481CED16961}" dt="2021-09-19T06:08:57.028" v="971" actId="26606"/>
          <ac:grpSpMkLst>
            <pc:docMk/>
            <pc:sldMk cId="531366663" sldId="272"/>
            <ac:grpSpMk id="23" creationId="{9A421166-2996-41A7-B094-AE5316F347DD}"/>
          </ac:grpSpMkLst>
        </pc:grpChg>
        <pc:picChg chg="add mod ord">
          <ac:chgData name="tony wijaya" userId="c7c37faa-5805-421d-b01e-feb2b29945b0" providerId="ADAL" clId="{689EDF51-349C-4748-886B-C481CED16961}" dt="2021-09-19T06:08:57.032" v="972" actId="26606"/>
          <ac:picMkLst>
            <pc:docMk/>
            <pc:sldMk cId="531366663" sldId="272"/>
            <ac:picMk id="6" creationId="{49EA4742-847C-4B59-90DD-8A1975736039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2:12.307" v="1203" actId="20577"/>
        <pc:sldMkLst>
          <pc:docMk/>
          <pc:sldMk cId="2875018004" sldId="273"/>
        </pc:sldMkLst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2" creationId="{CF765664-758D-4BFC-856B-18DA7669AF8E}"/>
          </ac:spMkLst>
        </pc:spChg>
        <pc:spChg chg="mod">
          <ac:chgData name="tony wijaya" userId="c7c37faa-5805-421d-b01e-feb2b29945b0" providerId="ADAL" clId="{689EDF51-349C-4748-886B-C481CED16961}" dt="2021-09-19T06:12:12.307" v="1203" actId="20577"/>
          <ac:spMkLst>
            <pc:docMk/>
            <pc:sldMk cId="2875018004" sldId="273"/>
            <ac:spMk id="3" creationId="{5045C132-1BC1-44FC-8988-3E6BD9021C6B}"/>
          </ac:spMkLst>
        </pc:spChg>
        <pc:spChg chg="mo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4" creationId="{2B93A0E3-7B22-4086-9A63-F4D1B00BD81C}"/>
          </ac:spMkLst>
        </pc:spChg>
        <pc:spChg chg="add">
          <ac:chgData name="tony wijaya" userId="c7c37faa-5805-421d-b01e-feb2b29945b0" providerId="ADAL" clId="{689EDF51-349C-4748-886B-C481CED16961}" dt="2021-09-19T06:11:10.903" v="1050" actId="26606"/>
          <ac:spMkLst>
            <pc:docMk/>
            <pc:sldMk cId="2875018004" sldId="273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689EDF51-349C-4748-886B-C481CED16961}" dt="2021-09-19T06:11:10.903" v="1050" actId="26606"/>
          <ac:picMkLst>
            <pc:docMk/>
            <pc:sldMk cId="2875018004" sldId="273"/>
            <ac:picMk id="6" creationId="{994E6EA0-36E3-4300-AB66-387579DF47E8}"/>
          </ac:picMkLst>
        </pc:picChg>
      </pc:sldChg>
      <pc:sldChg chg="addSp delSp modSp new mod setBg">
        <pc:chgData name="tony wijaya" userId="c7c37faa-5805-421d-b01e-feb2b29945b0" providerId="ADAL" clId="{689EDF51-349C-4748-886B-C481CED16961}" dt="2021-09-19T06:15:53.594" v="1273" actId="20577"/>
        <pc:sldMkLst>
          <pc:docMk/>
          <pc:sldMk cId="2070015712" sldId="274"/>
        </pc:sldMkLst>
        <pc:spChg chg="mo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" creationId="{F7559EFF-4A68-4F25-B962-5975316C7A16}"/>
          </ac:spMkLst>
        </pc:spChg>
        <pc:spChg chg="mod">
          <ac:chgData name="tony wijaya" userId="c7c37faa-5805-421d-b01e-feb2b29945b0" providerId="ADAL" clId="{689EDF51-349C-4748-886B-C481CED16961}" dt="2021-09-19T06:15:53.594" v="1273" actId="20577"/>
          <ac:spMkLst>
            <pc:docMk/>
            <pc:sldMk cId="2070015712" sldId="274"/>
            <ac:spMk id="3" creationId="{B33AB62E-FD96-4E83-A6BF-884B7608431C}"/>
          </ac:spMkLst>
        </pc:spChg>
        <pc:spChg chg="mod or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4" creationId="{F7BDCB6B-7F98-4DCA-A911-EA5DC175C1CE}"/>
          </ac:spMkLst>
        </pc:spChg>
        <pc:spChg chg="add del">
          <ac:chgData name="tony wijaya" userId="c7c37faa-5805-421d-b01e-feb2b29945b0" providerId="ADAL" clId="{689EDF51-349C-4748-886B-C481CED16961}" dt="2021-09-19T06:15:18.527" v="1207" actId="26606"/>
          <ac:spMkLst>
            <pc:docMk/>
            <pc:sldMk cId="2070015712" sldId="274"/>
            <ac:spMk id="11" creationId="{EE15E636-2C9E-42CB-B482-436AA81BF93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7" creationId="{8F404549-B4DC-481C-926C-DED3EF1C585B}"/>
          </ac:spMkLst>
        </pc:spChg>
        <pc:spChg chg="add del">
          <ac:chgData name="tony wijaya" userId="c7c37faa-5805-421d-b01e-feb2b29945b0" providerId="ADAL" clId="{689EDF51-349C-4748-886B-C481CED16961}" dt="2021-09-19T06:15:23.444" v="1209" actId="26606"/>
          <ac:spMkLst>
            <pc:docMk/>
            <pc:sldMk cId="2070015712" sldId="274"/>
            <ac:spMk id="18" creationId="{1E8FD5CD-351E-4B06-8B78-BD5102D00908}"/>
          </ac:spMkLst>
        </pc:spChg>
        <pc:spChg chg="add del">
          <ac:chgData name="tony wijaya" userId="c7c37faa-5805-421d-b01e-feb2b29945b0" providerId="ADAL" clId="{689EDF51-349C-4748-886B-C481CED16961}" dt="2021-09-19T06:15:33.507" v="1211" actId="26606"/>
          <ac:spMkLst>
            <pc:docMk/>
            <pc:sldMk cId="2070015712" sldId="274"/>
            <ac:spMk id="20" creationId="{2E32075D-9299-4657-87D7-B9987B7FDE36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2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5:33.512" v="1212" actId="26606"/>
          <ac:spMkLst>
            <pc:docMk/>
            <pc:sldMk cId="2070015712" sldId="274"/>
            <ac:spMk id="23" creationId="{1E8FD5CD-351E-4B06-8B78-BD5102D00908}"/>
          </ac:spMkLst>
        </pc:spChg>
        <pc:grpChg chg="add del">
          <ac:chgData name="tony wijaya" userId="c7c37faa-5805-421d-b01e-feb2b29945b0" providerId="ADAL" clId="{689EDF51-349C-4748-886B-C481CED16961}" dt="2021-09-19T06:15:18.527" v="1207" actId="26606"/>
          <ac:grpSpMkLst>
            <pc:docMk/>
            <pc:sldMk cId="2070015712" sldId="274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689EDF51-349C-4748-886B-C481CED16961}" dt="2021-09-19T06:15:33.512" v="1212" actId="26606"/>
          <ac:picMkLst>
            <pc:docMk/>
            <pc:sldMk cId="2070015712" sldId="274"/>
            <ac:picMk id="6" creationId="{CD89F0FE-D9B2-42FF-B19C-4CE6C8DA7D88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09:52.775" v="1555" actId="20577"/>
        <pc:sldMkLst>
          <pc:docMk/>
          <pc:sldMk cId="2042005019" sldId="275"/>
        </pc:sldMkLst>
        <pc:spChg chg="mo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2" creationId="{1CD5824C-D36B-4A18-8699-A80EE54A6428}"/>
          </ac:spMkLst>
        </pc:spChg>
        <pc:spChg chg="mod">
          <ac:chgData name="tony wijaya" userId="c7c37faa-5805-421d-b01e-feb2b29945b0" providerId="ADAL" clId="{689EDF51-349C-4748-886B-C481CED16961}" dt="2021-09-19T07:09:52.775" v="1555" actId="20577"/>
          <ac:spMkLst>
            <pc:docMk/>
            <pc:sldMk cId="2042005019" sldId="275"/>
            <ac:spMk id="3" creationId="{BE8E4E88-0F60-4532-9F82-B00C99EB001C}"/>
          </ac:spMkLst>
        </pc:spChg>
        <pc:spChg chg="mod or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4" creationId="{594A6A7A-7960-44EE-98B5-A70399698711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09:22.154" v="1461" actId="26606"/>
          <ac:spMkLst>
            <pc:docMk/>
            <pc:sldMk cId="2042005019" sldId="275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09:29.971" v="1463" actId="14100"/>
          <ac:picMkLst>
            <pc:docMk/>
            <pc:sldMk cId="2042005019" sldId="275"/>
            <ac:picMk id="6" creationId="{D9E2FDB8-0F6D-424A-A57A-30BD9B954F1E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6:19:49.479" v="1459" actId="313"/>
        <pc:sldMkLst>
          <pc:docMk/>
          <pc:sldMk cId="1443828972" sldId="276"/>
        </pc:sldMkLst>
        <pc:spChg chg="mo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2" creationId="{11610BB7-9213-422B-BF75-017C7C83B693}"/>
          </ac:spMkLst>
        </pc:spChg>
        <pc:spChg chg="mod">
          <ac:chgData name="tony wijaya" userId="c7c37faa-5805-421d-b01e-feb2b29945b0" providerId="ADAL" clId="{689EDF51-349C-4748-886B-C481CED16961}" dt="2021-09-19T06:19:49.479" v="1459" actId="313"/>
          <ac:spMkLst>
            <pc:docMk/>
            <pc:sldMk cId="1443828972" sldId="276"/>
            <ac:spMk id="3" creationId="{9F845F34-A489-4C0A-A812-27E227D3F522}"/>
          </ac:spMkLst>
        </pc:spChg>
        <pc:spChg chg="mod or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4" creationId="{40B9A76A-63C6-45E3-BE84-0B269DB2028E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6:19:03.810" v="1277" actId="26606"/>
          <ac:spMkLst>
            <pc:docMk/>
            <pc:sldMk cId="1443828972" sldId="276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6:19:03.810" v="1277" actId="26606"/>
          <ac:picMkLst>
            <pc:docMk/>
            <pc:sldMk cId="1443828972" sldId="276"/>
            <ac:picMk id="6" creationId="{25B441A2-25EC-412C-AF82-57430ADD9B0A}"/>
          </ac:picMkLst>
        </pc:picChg>
      </pc:sldChg>
      <pc:sldChg chg="addSp modSp new mod">
        <pc:chgData name="tony wijaya" userId="c7c37faa-5805-421d-b01e-feb2b29945b0" providerId="ADAL" clId="{689EDF51-349C-4748-886B-C481CED16961}" dt="2021-09-19T07:11:21.961" v="1610" actId="6549"/>
        <pc:sldMkLst>
          <pc:docMk/>
          <pc:sldMk cId="2118396400" sldId="277"/>
        </pc:sldMkLst>
        <pc:spChg chg="mod">
          <ac:chgData name="tony wijaya" userId="c7c37faa-5805-421d-b01e-feb2b29945b0" providerId="ADAL" clId="{689EDF51-349C-4748-886B-C481CED16961}" dt="2021-09-19T07:11:21.961" v="1610" actId="6549"/>
          <ac:spMkLst>
            <pc:docMk/>
            <pc:sldMk cId="2118396400" sldId="277"/>
            <ac:spMk id="3" creationId="{8643A034-0ECC-4C7C-9101-FC1C39E3B39C}"/>
          </ac:spMkLst>
        </pc:spChg>
        <pc:picChg chg="add">
          <ac:chgData name="tony wijaya" userId="c7c37faa-5805-421d-b01e-feb2b29945b0" providerId="ADAL" clId="{689EDF51-349C-4748-886B-C481CED16961}" dt="2021-09-19T07:10:56.474" v="1557" actId="22"/>
          <ac:picMkLst>
            <pc:docMk/>
            <pc:sldMk cId="2118396400" sldId="277"/>
            <ac:picMk id="6" creationId="{08C31219-027C-4757-B10A-B371780B2906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2:05.748" v="1629" actId="20577"/>
        <pc:sldMkLst>
          <pc:docMk/>
          <pc:sldMk cId="1536234147" sldId="278"/>
        </pc:sldMkLst>
        <pc:spChg chg="mo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2" creationId="{6B808B87-65FF-4636-903F-57FB2376EAC4}"/>
          </ac:spMkLst>
        </pc:spChg>
        <pc:spChg chg="mod">
          <ac:chgData name="tony wijaya" userId="c7c37faa-5805-421d-b01e-feb2b29945b0" providerId="ADAL" clId="{689EDF51-349C-4748-886B-C481CED16961}" dt="2021-09-19T07:12:05.748" v="1629" actId="20577"/>
          <ac:spMkLst>
            <pc:docMk/>
            <pc:sldMk cId="1536234147" sldId="278"/>
            <ac:spMk id="3" creationId="{88C53BD3-2F80-4FA1-B182-3D45F3E7937C}"/>
          </ac:spMkLst>
        </pc:spChg>
        <pc:spChg chg="mod or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4" creationId="{D67D4509-07F0-407D-922A-DB77F2A37056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1:53.375" v="1613" actId="26606"/>
          <ac:spMkLst>
            <pc:docMk/>
            <pc:sldMk cId="1536234147" sldId="278"/>
            <ac:spMk id="13" creationId="{1E8FD5CD-351E-4B06-8B78-BD5102D00908}"/>
          </ac:spMkLst>
        </pc:spChg>
        <pc:picChg chg="add mod">
          <ac:chgData name="tony wijaya" userId="c7c37faa-5805-421d-b01e-feb2b29945b0" providerId="ADAL" clId="{689EDF51-349C-4748-886B-C481CED16961}" dt="2021-09-19T07:11:53.375" v="1613" actId="26606"/>
          <ac:picMkLst>
            <pc:docMk/>
            <pc:sldMk cId="1536234147" sldId="278"/>
            <ac:picMk id="6" creationId="{305C83C1-8D73-4DA8-94CF-883DC3ADC46F}"/>
          </ac:picMkLst>
        </pc:picChg>
      </pc:sldChg>
      <pc:sldChg chg="addSp modSp new mod setBg">
        <pc:chgData name="tony wijaya" userId="c7c37faa-5805-421d-b01e-feb2b29945b0" providerId="ADAL" clId="{689EDF51-349C-4748-886B-C481CED16961}" dt="2021-09-19T07:13:32.508" v="1669" actId="20577"/>
        <pc:sldMkLst>
          <pc:docMk/>
          <pc:sldMk cId="3436883364" sldId="279"/>
        </pc:sldMkLst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2" creationId="{D8318F87-5779-4814-9C85-262C49294322}"/>
          </ac:spMkLst>
        </pc:spChg>
        <pc:spChg chg="mod">
          <ac:chgData name="tony wijaya" userId="c7c37faa-5805-421d-b01e-feb2b29945b0" providerId="ADAL" clId="{689EDF51-349C-4748-886B-C481CED16961}" dt="2021-09-19T07:13:32.508" v="1669" actId="20577"/>
          <ac:spMkLst>
            <pc:docMk/>
            <pc:sldMk cId="3436883364" sldId="279"/>
            <ac:spMk id="3" creationId="{F9CB05C9-8C54-4D36-A7A9-39597795CFB3}"/>
          </ac:spMkLst>
        </pc:spChg>
        <pc:spChg chg="mo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4" creationId="{A81E439F-FC3A-4CFE-9221-0E46D464B20C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1" creationId="{8F404549-B4DC-481C-926C-DED3EF1C585B}"/>
          </ac:spMkLst>
        </pc:spChg>
        <pc:spChg chg="add">
          <ac:chgData name="tony wijaya" userId="c7c37faa-5805-421d-b01e-feb2b29945b0" providerId="ADAL" clId="{689EDF51-349C-4748-886B-C481CED16961}" dt="2021-09-19T07:13:01.206" v="1640" actId="26606"/>
          <ac:spMkLst>
            <pc:docMk/>
            <pc:sldMk cId="3436883364" sldId="279"/>
            <ac:spMk id="13" creationId="{1E8FD5CD-351E-4B06-8B78-BD5102D00908}"/>
          </ac:spMkLst>
        </pc:spChg>
        <pc:picChg chg="add">
          <ac:chgData name="tony wijaya" userId="c7c37faa-5805-421d-b01e-feb2b29945b0" providerId="ADAL" clId="{689EDF51-349C-4748-886B-C481CED16961}" dt="2021-09-19T07:13:01.206" v="1640" actId="26606"/>
          <ac:picMkLst>
            <pc:docMk/>
            <pc:sldMk cId="3436883364" sldId="279"/>
            <ac:picMk id="8" creationId="{05789456-D0A2-42BB-B17D-393A75B53744}"/>
          </ac:picMkLst>
        </pc:picChg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82519279" sldId="28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210044111" sldId="28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49591066" sldId="28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640222188" sldId="28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318654219" sldId="28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78954914" sldId="28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686246105" sldId="28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003308478" sldId="28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00546887" sldId="29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994644826" sldId="29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129758574" sldId="29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28145279" sldId="29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93753295" sldId="29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064018428" sldId="29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531886997" sldId="29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182571426" sldId="29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12432655" sldId="29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852876465" sldId="29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183416148" sldId="300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3527665375" sldId="301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007521667" sldId="302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6187838" sldId="303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749800287" sldId="304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1629464051" sldId="305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44707130" sldId="306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849314614" sldId="307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2761114727" sldId="308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984689990" sldId="309"/>
        </pc:sldMkLst>
      </pc:sldChg>
      <pc:sldChg chg="del">
        <pc:chgData name="tony wijaya" userId="c7c37faa-5805-421d-b01e-feb2b29945b0" providerId="ADAL" clId="{689EDF51-349C-4748-886B-C481CED16961}" dt="2021-09-18T09:57:08.055" v="25" actId="47"/>
        <pc:sldMkLst>
          <pc:docMk/>
          <pc:sldMk cId="461519408" sldId="310"/>
        </pc:sldMkLst>
      </pc:sldChg>
    </pc:docChg>
  </pc:docChgLst>
  <pc:docChgLst>
    <pc:chgData name="tony wijaya" userId="c7c37faa-5805-421d-b01e-feb2b29945b0" providerId="ADAL" clId="{D1ED5A17-4CDF-4339-8C14-0565DA958682}"/>
    <pc:docChg chg="undo custSel addSld delSld modSld">
      <pc:chgData name="tony wijaya" userId="c7c37faa-5805-421d-b01e-feb2b29945b0" providerId="ADAL" clId="{D1ED5A17-4CDF-4339-8C14-0565DA958682}" dt="2021-10-03T13:56:11.775" v="2784" actId="14100"/>
      <pc:docMkLst>
        <pc:docMk/>
      </pc:docMkLst>
      <pc:sldChg chg="modSp mod">
        <pc:chgData name="tony wijaya" userId="c7c37faa-5805-421d-b01e-feb2b29945b0" providerId="ADAL" clId="{D1ED5A17-4CDF-4339-8C14-0565DA958682}" dt="2021-10-03T11:24:18.787" v="25" actId="20577"/>
        <pc:sldMkLst>
          <pc:docMk/>
          <pc:sldMk cId="1487700712" sldId="256"/>
        </pc:sldMkLst>
        <pc:spChg chg="mod">
          <ac:chgData name="tony wijaya" userId="c7c37faa-5805-421d-b01e-feb2b29945b0" providerId="ADAL" clId="{D1ED5A17-4CDF-4339-8C14-0565DA958682}" dt="2021-10-03T11:24:02.743" v="7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tony wijaya" userId="c7c37faa-5805-421d-b01e-feb2b29945b0" providerId="ADAL" clId="{D1ED5A17-4CDF-4339-8C14-0565DA958682}" dt="2021-10-03T11:24:18.787" v="25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modSp new mod setBg">
        <pc:chgData name="tony wijaya" userId="c7c37faa-5805-421d-b01e-feb2b29945b0" providerId="ADAL" clId="{D1ED5A17-4CDF-4339-8C14-0565DA958682}" dt="2021-10-03T11:28:54.776" v="312" actId="26606"/>
        <pc:sldMkLst>
          <pc:docMk/>
          <pc:sldMk cId="220163590" sldId="280"/>
        </pc:sldMkLst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2" creationId="{2A4381FD-7405-41A5-B232-5DF824298729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3" creationId="{447E2E23-7499-40C9-ACF3-866B14519702}"/>
          </ac:spMkLst>
        </pc:spChg>
        <pc:spChg chg="mo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4" creationId="{FD29D50B-34A3-457E-8F0A-54FF7905ABDB}"/>
          </ac:spMkLst>
        </pc:spChg>
        <pc:spChg chg="add">
          <ac:chgData name="tony wijaya" userId="c7c37faa-5805-421d-b01e-feb2b29945b0" providerId="ADAL" clId="{D1ED5A17-4CDF-4339-8C14-0565DA958682}" dt="2021-10-03T11:28:54.776" v="312" actId="26606"/>
          <ac:spMkLst>
            <pc:docMk/>
            <pc:sldMk cId="220163590" sldId="280"/>
            <ac:spMk id="11" creationId="{EE15E636-2C9E-42CB-B482-436AA81BF93B}"/>
          </ac:spMkLst>
        </pc:spChg>
        <pc:grpChg chg="add">
          <ac:chgData name="tony wijaya" userId="c7c37faa-5805-421d-b01e-feb2b29945b0" providerId="ADAL" clId="{D1ED5A17-4CDF-4339-8C14-0565DA958682}" dt="2021-10-03T11:28:54.776" v="312" actId="26606"/>
          <ac:grpSpMkLst>
            <pc:docMk/>
            <pc:sldMk cId="220163590" sldId="280"/>
            <ac:grpSpMk id="13" creationId="{01D4AEDF-0CF9-4271-ABB7-3D3489BB42D0}"/>
          </ac:grpSpMkLst>
        </pc:grpChg>
        <pc:picChg chg="add mod ord">
          <ac:chgData name="tony wijaya" userId="c7c37faa-5805-421d-b01e-feb2b29945b0" providerId="ADAL" clId="{D1ED5A17-4CDF-4339-8C14-0565DA958682}" dt="2021-10-03T11:28:54.776" v="312" actId="26606"/>
          <ac:picMkLst>
            <pc:docMk/>
            <pc:sldMk cId="220163590" sldId="280"/>
            <ac:picMk id="6" creationId="{1DC08873-B2ED-4AF5-884D-4F98FAAE33A8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687281051" sldId="280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30248736" sldId="281"/>
        </pc:sldMkLst>
      </pc:sldChg>
      <pc:sldChg chg="addSp delSp modSp new mod modClrScheme chgLayout">
        <pc:chgData name="tony wijaya" userId="c7c37faa-5805-421d-b01e-feb2b29945b0" providerId="ADAL" clId="{D1ED5A17-4CDF-4339-8C14-0565DA958682}" dt="2021-10-03T11:32:06.630" v="608" actId="1076"/>
        <pc:sldMkLst>
          <pc:docMk/>
          <pc:sldMk cId="1971224368" sldId="281"/>
        </pc:sldMkLst>
        <pc:spChg chg="del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2" creationId="{4C6E7833-76CC-46B1-BA8F-D7C4A8A61EDF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3" creationId="{0F75AB6A-FFFC-4BE7-98DD-358CE74A66EC}"/>
          </ac:spMkLst>
        </pc:spChg>
        <pc:spChg chg="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4" creationId="{EB759A41-D033-4AB8-BB55-B1931A22F3F8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7" creationId="{8A2ADF98-8E07-4C36-BF5E-4FC40D5B5177}"/>
          </ac:spMkLst>
        </pc:spChg>
        <pc:spChg chg="add mod ord">
          <ac:chgData name="tony wijaya" userId="c7c37faa-5805-421d-b01e-feb2b29945b0" providerId="ADAL" clId="{D1ED5A17-4CDF-4339-8C14-0565DA958682}" dt="2021-10-03T11:32:01.545" v="607" actId="700"/>
          <ac:spMkLst>
            <pc:docMk/>
            <pc:sldMk cId="1971224368" sldId="281"/>
            <ac:spMk id="8" creationId="{A4E0B7E5-2E9F-4473-AB0B-2CE454B0A44C}"/>
          </ac:spMkLst>
        </pc:spChg>
        <pc:picChg chg="add mod">
          <ac:chgData name="tony wijaya" userId="c7c37faa-5805-421d-b01e-feb2b29945b0" providerId="ADAL" clId="{D1ED5A17-4CDF-4339-8C14-0565DA958682}" dt="2021-10-03T11:32:06.630" v="608" actId="1076"/>
          <ac:picMkLst>
            <pc:docMk/>
            <pc:sldMk cId="1971224368" sldId="281"/>
            <ac:picMk id="6" creationId="{3AD5448C-C4C8-4092-8187-F5EB04110E1D}"/>
          </ac:picMkLst>
        </pc:picChg>
      </pc:sldChg>
      <pc:sldChg chg="addSp delSp modSp new mod">
        <pc:chgData name="tony wijaya" userId="c7c37faa-5805-421d-b01e-feb2b29945b0" providerId="ADAL" clId="{D1ED5A17-4CDF-4339-8C14-0565DA958682}" dt="2021-10-03T11:34:36.328" v="678" actId="26606"/>
        <pc:sldMkLst>
          <pc:docMk/>
          <pc:sldMk cId="2597423058" sldId="282"/>
        </pc:sldMkLst>
        <pc:spChg chg="add del mod">
          <ac:chgData name="tony wijaya" userId="c7c37faa-5805-421d-b01e-feb2b29945b0" providerId="ADAL" clId="{D1ED5A17-4CDF-4339-8C14-0565DA958682}" dt="2021-10-03T11:34:36.328" v="678" actId="26606"/>
          <ac:spMkLst>
            <pc:docMk/>
            <pc:sldMk cId="2597423058" sldId="282"/>
            <ac:spMk id="3" creationId="{1FB6A5D3-7578-4136-A4BE-806567BA4E06}"/>
          </ac:spMkLst>
        </pc:spChg>
        <pc:spChg chg="del">
          <ac:chgData name="tony wijaya" userId="c7c37faa-5805-421d-b01e-feb2b29945b0" providerId="ADAL" clId="{D1ED5A17-4CDF-4339-8C14-0565DA958682}" dt="2021-10-03T11:32:58.665" v="635" actId="22"/>
          <ac:spMkLst>
            <pc:docMk/>
            <pc:sldMk cId="2597423058" sldId="282"/>
            <ac:spMk id="4" creationId="{9E59DC5D-A6BD-4E8A-B543-4DD3078EC4F1}"/>
          </ac:spMkLst>
        </pc:spChg>
        <pc:spChg chg="add del mod">
          <ac:chgData name="tony wijaya" userId="c7c37faa-5805-421d-b01e-feb2b29945b0" providerId="ADAL" clId="{D1ED5A17-4CDF-4339-8C14-0565DA958682}" dt="2021-10-03T11:33:36.791" v="639" actId="22"/>
          <ac:spMkLst>
            <pc:docMk/>
            <pc:sldMk cId="2597423058" sldId="282"/>
            <ac:spMk id="9" creationId="{E535B79E-1958-457B-B8B1-286255929DA9}"/>
          </ac:spMkLst>
        </pc:spChg>
        <pc:spChg chg="add mod">
          <ac:chgData name="tony wijaya" userId="c7c37faa-5805-421d-b01e-feb2b29945b0" providerId="ADAL" clId="{D1ED5A17-4CDF-4339-8C14-0565DA958682}" dt="2021-10-03T11:34:05.339" v="673" actId="478"/>
          <ac:spMkLst>
            <pc:docMk/>
            <pc:sldMk cId="2597423058" sldId="282"/>
            <ac:spMk id="15" creationId="{1A735871-8BD7-4D0C-A2B3-9204E70C448D}"/>
          </ac:spMkLst>
        </pc:spChg>
        <pc:graphicFrameChg chg="add del">
          <ac:chgData name="tony wijaya" userId="c7c37faa-5805-421d-b01e-feb2b29945b0" providerId="ADAL" clId="{D1ED5A17-4CDF-4339-8C14-0565DA958682}" dt="2021-10-03T11:34:36.313" v="677" actId="26606"/>
          <ac:graphicFrameMkLst>
            <pc:docMk/>
            <pc:sldMk cId="2597423058" sldId="282"/>
            <ac:graphicFrameMk id="19" creationId="{B95D5606-B138-4DB5-A1E7-AFD72225C60F}"/>
          </ac:graphicFrameMkLst>
        </pc:graphicFrameChg>
        <pc:graphicFrameChg chg="add">
          <ac:chgData name="tony wijaya" userId="c7c37faa-5805-421d-b01e-feb2b29945b0" providerId="ADAL" clId="{D1ED5A17-4CDF-4339-8C14-0565DA958682}" dt="2021-10-03T11:34:36.328" v="678" actId="26606"/>
          <ac:graphicFrameMkLst>
            <pc:docMk/>
            <pc:sldMk cId="2597423058" sldId="282"/>
            <ac:graphicFrameMk id="21" creationId="{E40C1A45-F480-4E5C-AD1A-F8D3ACFB150E}"/>
          </ac:graphicFrameMkLst>
        </pc:graphicFrameChg>
        <pc:picChg chg="add del mod ord">
          <ac:chgData name="tony wijaya" userId="c7c37faa-5805-421d-b01e-feb2b29945b0" providerId="ADAL" clId="{D1ED5A17-4CDF-4339-8C14-0565DA958682}" dt="2021-10-03T11:33:32.994" v="636" actId="478"/>
          <ac:picMkLst>
            <pc:docMk/>
            <pc:sldMk cId="2597423058" sldId="282"/>
            <ac:picMk id="7" creationId="{8B2C9BF7-2BB5-40E5-9D37-CB32622507B4}"/>
          </ac:picMkLst>
        </pc:picChg>
        <pc:picChg chg="add del">
          <ac:chgData name="tony wijaya" userId="c7c37faa-5805-421d-b01e-feb2b29945b0" providerId="ADAL" clId="{D1ED5A17-4CDF-4339-8C14-0565DA958682}" dt="2021-10-03T11:33:36.013" v="638" actId="22"/>
          <ac:picMkLst>
            <pc:docMk/>
            <pc:sldMk cId="2597423058" sldId="282"/>
            <ac:picMk id="11" creationId="{2A44A2B1-AB58-40DE-BA96-F6B1F6B48AE7}"/>
          </ac:picMkLst>
        </pc:picChg>
        <pc:picChg chg="add del mod ord">
          <ac:chgData name="tony wijaya" userId="c7c37faa-5805-421d-b01e-feb2b29945b0" providerId="ADAL" clId="{D1ED5A17-4CDF-4339-8C14-0565DA958682}" dt="2021-10-03T11:34:05.339" v="673" actId="478"/>
          <ac:picMkLst>
            <pc:docMk/>
            <pc:sldMk cId="2597423058" sldId="282"/>
            <ac:picMk id="13" creationId="{CA179396-AE25-4217-A5D6-E7287FB431D4}"/>
          </ac:picMkLst>
        </pc:picChg>
        <pc:picChg chg="add mod">
          <ac:chgData name="tony wijaya" userId="c7c37faa-5805-421d-b01e-feb2b29945b0" providerId="ADAL" clId="{D1ED5A17-4CDF-4339-8C14-0565DA958682}" dt="2021-10-03T11:34:23.868" v="675" actId="1076"/>
          <ac:picMkLst>
            <pc:docMk/>
            <pc:sldMk cId="2597423058" sldId="282"/>
            <ac:picMk id="17" creationId="{9D8106CF-7B25-45AC-8A49-5BC07840166A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179669701" sldId="282"/>
        </pc:sldMkLst>
      </pc:sldChg>
      <pc:sldChg chg="addSp delSp modSp new mod">
        <pc:chgData name="tony wijaya" userId="c7c37faa-5805-421d-b01e-feb2b29945b0" providerId="ADAL" clId="{D1ED5A17-4CDF-4339-8C14-0565DA958682}" dt="2021-10-03T11:44:25.105" v="777" actId="1076"/>
        <pc:sldMkLst>
          <pc:docMk/>
          <pc:sldMk cId="624957148" sldId="283"/>
        </pc:sldMkLst>
        <pc:spChg chg="mod">
          <ac:chgData name="tony wijaya" userId="c7c37faa-5805-421d-b01e-feb2b29945b0" providerId="ADAL" clId="{D1ED5A17-4CDF-4339-8C14-0565DA958682}" dt="2021-10-03T11:44:17.454" v="776" actId="242"/>
          <ac:spMkLst>
            <pc:docMk/>
            <pc:sldMk cId="624957148" sldId="283"/>
            <ac:spMk id="3" creationId="{6CF8D2A2-3904-4171-AE27-8FD19642B4B7}"/>
          </ac:spMkLst>
        </pc:spChg>
        <pc:spChg chg="del">
          <ac:chgData name="tony wijaya" userId="c7c37faa-5805-421d-b01e-feb2b29945b0" providerId="ADAL" clId="{D1ED5A17-4CDF-4339-8C14-0565DA958682}" dt="2021-10-03T11:43:23.980" v="680" actId="22"/>
          <ac:spMkLst>
            <pc:docMk/>
            <pc:sldMk cId="624957148" sldId="283"/>
            <ac:spMk id="4" creationId="{AA7FE21E-1BD9-4A2E-A81B-475B4F19A267}"/>
          </ac:spMkLst>
        </pc:spChg>
        <pc:picChg chg="add mod ord">
          <ac:chgData name="tony wijaya" userId="c7c37faa-5805-421d-b01e-feb2b29945b0" providerId="ADAL" clId="{D1ED5A17-4CDF-4339-8C14-0565DA958682}" dt="2021-10-03T11:43:23.980" v="680" actId="22"/>
          <ac:picMkLst>
            <pc:docMk/>
            <pc:sldMk cId="624957148" sldId="283"/>
            <ac:picMk id="7" creationId="{AC15E6A4-4E0C-4D09-9577-C431E2EF7A5A}"/>
          </ac:picMkLst>
        </pc:picChg>
        <pc:picChg chg="add mod">
          <ac:chgData name="tony wijaya" userId="c7c37faa-5805-421d-b01e-feb2b29945b0" providerId="ADAL" clId="{D1ED5A17-4CDF-4339-8C14-0565DA958682}" dt="2021-10-03T11:44:25.105" v="777" actId="1076"/>
          <ac:picMkLst>
            <pc:docMk/>
            <pc:sldMk cId="624957148" sldId="283"/>
            <ac:picMk id="9" creationId="{EEECC13C-A399-40D3-86E5-9A1A300F7F4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215122345" sldId="283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2:32:41.730" v="1491" actId="20577"/>
        <pc:sldMkLst>
          <pc:docMk/>
          <pc:sldMk cId="1993688959" sldId="284"/>
        </pc:sldMkLst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2" creationId="{B5B6CF5D-0817-4C2A-9251-21B8A6A5DACB}"/>
          </ac:spMkLst>
        </pc:spChg>
        <pc:spChg chg="del mod ord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3" creationId="{9907B29D-6888-4DE4-90A5-56F59D8CCE3D}"/>
          </ac:spMkLst>
        </pc:spChg>
        <pc:spChg chg="del">
          <ac:chgData name="tony wijaya" userId="c7c37faa-5805-421d-b01e-feb2b29945b0" providerId="ADAL" clId="{D1ED5A17-4CDF-4339-8C14-0565DA958682}" dt="2021-10-03T11:48:59.382" v="788" actId="700"/>
          <ac:spMkLst>
            <pc:docMk/>
            <pc:sldMk cId="1993688959" sldId="284"/>
            <ac:spMk id="4" creationId="{AF2E36A0-2748-42F3-AE09-F588D59BBA94}"/>
          </ac:spMkLst>
        </pc:spChg>
        <pc:spChg chg="mod or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5" creationId="{34C588C5-AF1C-4928-9288-18D633CB0CAE}"/>
          </ac:spMkLst>
        </pc:spChg>
        <pc:spChg chg="add mod ord">
          <ac:chgData name="tony wijaya" userId="c7c37faa-5805-421d-b01e-feb2b29945b0" providerId="ADAL" clId="{D1ED5A17-4CDF-4339-8C14-0565DA958682}" dt="2021-10-03T11:49:35.884" v="863" actId="26606"/>
          <ac:spMkLst>
            <pc:docMk/>
            <pc:sldMk cId="1993688959" sldId="284"/>
            <ac:spMk id="6" creationId="{449B2C01-2A54-4BCB-B11C-6D804D54432D}"/>
          </ac:spMkLst>
        </pc:spChg>
        <pc:spChg chg="add mod ord">
          <ac:chgData name="tony wijaya" userId="c7c37faa-5805-421d-b01e-feb2b29945b0" providerId="ADAL" clId="{D1ED5A17-4CDF-4339-8C14-0565DA958682}" dt="2021-10-03T12:32:41.730" v="1491" actId="20577"/>
          <ac:spMkLst>
            <pc:docMk/>
            <pc:sldMk cId="1993688959" sldId="284"/>
            <ac:spMk id="7" creationId="{00F90E59-6C0A-4407-BAAC-4E8E38E7FEE9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4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16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2:36.810" v="1486" actId="26606"/>
          <ac:spMkLst>
            <pc:docMk/>
            <pc:sldMk cId="1993688959" sldId="284"/>
            <ac:spMk id="23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2:33.852" v="1484" actId="478"/>
          <ac:picMkLst>
            <pc:docMk/>
            <pc:sldMk cId="1993688959" sldId="284"/>
            <ac:picMk id="9" creationId="{E3645839-3DEA-4BF3-9F53-913E8B8BB71C}"/>
          </ac:picMkLst>
        </pc:picChg>
        <pc:picChg chg="add mod">
          <ac:chgData name="tony wijaya" userId="c7c37faa-5805-421d-b01e-feb2b29945b0" providerId="ADAL" clId="{D1ED5A17-4CDF-4339-8C14-0565DA958682}" dt="2021-10-03T12:32:36.810" v="1486" actId="26606"/>
          <ac:picMkLst>
            <pc:docMk/>
            <pc:sldMk cId="1993688959" sldId="284"/>
            <ac:picMk id="11" creationId="{488C50B1-664A-4070-8EA9-C3AEC731E06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531489075" sldId="28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288503906" sldId="285"/>
        </pc:sldMkLst>
      </pc:sldChg>
      <pc:sldChg chg="addSp delSp modSp add del mod setBg delDesignElem">
        <pc:chgData name="tony wijaya" userId="c7c37faa-5805-421d-b01e-feb2b29945b0" providerId="ADAL" clId="{D1ED5A17-4CDF-4339-8C14-0565DA958682}" dt="2021-10-03T11:45:48.389" v="787" actId="26606"/>
        <pc:sldMkLst>
          <pc:docMk/>
          <pc:sldMk cId="4179669701" sldId="285"/>
        </pc:sldMkLst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2" creationId="{D2C65452-D417-4A71-BC15-BFE2493AA593}"/>
          </ac:spMkLst>
        </pc:spChg>
        <pc:spChg chg="mo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3" creationId="{465492EB-843B-4DA6-95CD-CC88C375823E}"/>
          </ac:spMkLst>
        </pc:spChg>
        <pc:spChg chg="mod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4" creationId="{68DF7BE9-F7FC-4922-AF64-5568FEC5BF6D}"/>
          </ac:spMkLst>
        </pc:spChg>
        <pc:spChg chg="add del">
          <ac:chgData name="tony wijaya" userId="c7c37faa-5805-421d-b01e-feb2b29945b0" providerId="ADAL" clId="{D1ED5A17-4CDF-4339-8C14-0565DA958682}" dt="2021-10-03T11:45:48.389" v="786" actId="26606"/>
          <ac:spMkLst>
            <pc:docMk/>
            <pc:sldMk cId="4179669701" sldId="285"/>
            <ac:spMk id="11" creationId="{EE15E636-2C9E-42CB-B482-436AA81BF93B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1:45:44.003" v="784"/>
          <ac:spMkLst>
            <pc:docMk/>
            <pc:sldMk cId="4179669701" sldId="285"/>
            <ac:spMk id="1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45:48.389" v="787" actId="26606"/>
          <ac:spMkLst>
            <pc:docMk/>
            <pc:sldMk cId="4179669701" sldId="285"/>
            <ac:spMk id="18" creationId="{1E8FD5CD-351E-4B06-8B78-BD5102D00908}"/>
          </ac:spMkLst>
        </pc:spChg>
        <pc:grpChg chg="add del">
          <ac:chgData name="tony wijaya" userId="c7c37faa-5805-421d-b01e-feb2b29945b0" providerId="ADAL" clId="{D1ED5A17-4CDF-4339-8C14-0565DA958682}" dt="2021-10-03T11:45:48.389" v="786" actId="26606"/>
          <ac:grpSpMkLst>
            <pc:docMk/>
            <pc:sldMk cId="4179669701" sldId="285"/>
            <ac:grpSpMk id="8" creationId="{01D4AEDF-0CF9-4271-ABB7-3D3489BB42D0}"/>
          </ac:grpSpMkLst>
        </pc:grpChg>
        <pc:picChg chg="mod ord">
          <ac:chgData name="tony wijaya" userId="c7c37faa-5805-421d-b01e-feb2b29945b0" providerId="ADAL" clId="{D1ED5A17-4CDF-4339-8C14-0565DA958682}" dt="2021-10-03T11:45:48.389" v="786" actId="26606"/>
          <ac:picMkLst>
            <pc:docMk/>
            <pc:sldMk cId="4179669701" sldId="285"/>
            <ac:picMk id="6" creationId="{C22BB68E-8057-42D2-9AC5-CE1AE1AC93C3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97740558" sldId="286"/>
        </pc:sldMkLst>
      </pc:sldChg>
      <pc:sldChg chg="addSp delSp modSp new mod setBg">
        <pc:chgData name="tony wijaya" userId="c7c37faa-5805-421d-b01e-feb2b29945b0" providerId="ADAL" clId="{D1ED5A17-4CDF-4339-8C14-0565DA958682}" dt="2021-10-03T12:31:50.808" v="1483" actId="26606"/>
        <pc:sldMkLst>
          <pc:docMk/>
          <pc:sldMk cId="2536393232" sldId="286"/>
        </pc:sldMkLst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2" creationId="{2EC21755-2290-42C9-AECB-BC2EC3C50EFD}"/>
          </ac:spMkLst>
        </pc:spChg>
        <pc:spChg chg="mod">
          <ac:chgData name="tony wijaya" userId="c7c37faa-5805-421d-b01e-feb2b29945b0" providerId="ADAL" clId="{D1ED5A17-4CDF-4339-8C14-0565DA958682}" dt="2021-10-03T11:51:09.821" v="957" actId="26606"/>
          <ac:spMkLst>
            <pc:docMk/>
            <pc:sldMk cId="2536393232" sldId="286"/>
            <ac:spMk id="3" creationId="{86883CF1-4227-43BF-B0CF-65B46F3B38F3}"/>
          </ac:spMkLst>
        </pc:spChg>
        <pc:spChg chg="mod or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4" creationId="{BCE89AB9-6F98-43D6-97F9-62A4CAE43B8D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1:50.808" v="1483" actId="26606"/>
          <ac:spMkLst>
            <pc:docMk/>
            <pc:sldMk cId="2536393232" sldId="286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1:48.103" v="1481" actId="478"/>
          <ac:picMkLst>
            <pc:docMk/>
            <pc:sldMk cId="2536393232" sldId="286"/>
            <ac:picMk id="6" creationId="{5F136FBD-A2A1-4591-8A0E-F2815BC90F0F}"/>
          </ac:picMkLst>
        </pc:picChg>
        <pc:picChg chg="add mod">
          <ac:chgData name="tony wijaya" userId="c7c37faa-5805-421d-b01e-feb2b29945b0" providerId="ADAL" clId="{D1ED5A17-4CDF-4339-8C14-0565DA958682}" dt="2021-10-03T12:31:50.808" v="1483" actId="26606"/>
          <ac:picMkLst>
            <pc:docMk/>
            <pc:sldMk cId="2536393232" sldId="286"/>
            <ac:picMk id="8" creationId="{759AC403-DA41-401F-A430-F49E15CE9D9E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14383354" sldId="287"/>
        </pc:sldMkLst>
      </pc:sldChg>
      <pc:sldChg chg="addSp delSp modSp new mod setBg">
        <pc:chgData name="tony wijaya" userId="c7c37faa-5805-421d-b01e-feb2b29945b0" providerId="ADAL" clId="{D1ED5A17-4CDF-4339-8C14-0565DA958682}" dt="2021-10-03T12:33:27.723" v="1494" actId="26606"/>
        <pc:sldMkLst>
          <pc:docMk/>
          <pc:sldMk cId="3589605185" sldId="287"/>
        </pc:sldMkLst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2" creationId="{96B26D16-28DA-4D67-A95B-371904B9CE73}"/>
          </ac:spMkLst>
        </pc:spChg>
        <pc:spChg chg="mod">
          <ac:chgData name="tony wijaya" userId="c7c37faa-5805-421d-b01e-feb2b29945b0" providerId="ADAL" clId="{D1ED5A17-4CDF-4339-8C14-0565DA958682}" dt="2021-10-03T12:00:07.870" v="1207" actId="26606"/>
          <ac:spMkLst>
            <pc:docMk/>
            <pc:sldMk cId="3589605185" sldId="287"/>
            <ac:spMk id="3" creationId="{8462A78A-21DF-4870-B5BD-40AF5AD17A0D}"/>
          </ac:spMkLst>
        </pc:spChg>
        <pc:spChg chg="mod or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4" creationId="{570078A6-28D0-4626-903D-B3A2B971912D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3:27.723" v="1494" actId="26606"/>
          <ac:spMkLst>
            <pc:docMk/>
            <pc:sldMk cId="3589605185" sldId="287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3:26.087" v="1492" actId="478"/>
          <ac:picMkLst>
            <pc:docMk/>
            <pc:sldMk cId="3589605185" sldId="287"/>
            <ac:picMk id="6" creationId="{028D6F8A-CBD9-4A75-ACEC-748862739C4A}"/>
          </ac:picMkLst>
        </pc:picChg>
        <pc:picChg chg="add mod">
          <ac:chgData name="tony wijaya" userId="c7c37faa-5805-421d-b01e-feb2b29945b0" providerId="ADAL" clId="{D1ED5A17-4CDF-4339-8C14-0565DA958682}" dt="2021-10-03T12:33:27.723" v="1494" actId="26606"/>
          <ac:picMkLst>
            <pc:docMk/>
            <pc:sldMk cId="3589605185" sldId="287"/>
            <ac:picMk id="8" creationId="{DF1C6EFF-5D9E-4C33-82F1-010EAE7D2EF9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1:53:56.025" v="1083" actId="26606"/>
        <pc:sldMkLst>
          <pc:docMk/>
          <pc:sldMk cId="538955585" sldId="288"/>
        </pc:sldMkLst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2" creationId="{B629ECA1-A3CE-4274-96A7-9DF96B323055}"/>
          </ac:spMkLst>
        </pc:spChg>
        <pc:spChg chg="mo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3" creationId="{29BBF361-FDCF-4596-9AFB-3398027AE0FF}"/>
          </ac:spMkLst>
        </pc:spChg>
        <pc:spChg chg="mod or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4" creationId="{E0BB7243-D8B1-403C-B1D0-6944E5E52D0A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3:56.025" v="1083" actId="26606"/>
          <ac:spMkLst>
            <pc:docMk/>
            <pc:sldMk cId="538955585" sldId="28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3:56.025" v="1083" actId="26606"/>
          <ac:picMkLst>
            <pc:docMk/>
            <pc:sldMk cId="538955585" sldId="288"/>
            <ac:picMk id="6" creationId="{97FCDF06-900E-4648-9D15-C97DC5DBD584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88676049" sldId="288"/>
        </pc:sldMkLst>
      </pc:sldChg>
      <pc:sldChg chg="addSp modSp new mod setBg">
        <pc:chgData name="tony wijaya" userId="c7c37faa-5805-421d-b01e-feb2b29945b0" providerId="ADAL" clId="{D1ED5A17-4CDF-4339-8C14-0565DA958682}" dt="2021-10-03T11:55:09.228" v="1118" actId="26606"/>
        <pc:sldMkLst>
          <pc:docMk/>
          <pc:sldMk cId="256976438" sldId="289"/>
        </pc:sldMkLst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2" creationId="{589AF553-7C6B-4063-AF38-94BA7C79FCFB}"/>
          </ac:spMkLst>
        </pc:spChg>
        <pc:spChg chg="mo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3" creationId="{BA45377E-F824-4F77-8DCF-7BD36B8ECDF9}"/>
          </ac:spMkLst>
        </pc:spChg>
        <pc:spChg chg="mod or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4" creationId="{AF7AB89D-89CA-4BC3-84CB-514124A38A25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1:55:09.228" v="1118" actId="26606"/>
          <ac:spMkLst>
            <pc:docMk/>
            <pc:sldMk cId="256976438" sldId="28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1:55:09.228" v="1118" actId="26606"/>
          <ac:picMkLst>
            <pc:docMk/>
            <pc:sldMk cId="256976438" sldId="289"/>
            <ac:picMk id="6" creationId="{FD8C901A-5598-4BA6-89B2-31BAE54A18A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915807937" sldId="290"/>
        </pc:sldMkLst>
      </pc:sldChg>
      <pc:sldChg chg="addSp delSp modSp new mod setBg">
        <pc:chgData name="tony wijaya" userId="c7c37faa-5805-421d-b01e-feb2b29945b0" providerId="ADAL" clId="{D1ED5A17-4CDF-4339-8C14-0565DA958682}" dt="2021-10-03T12:34:34.885" v="1499" actId="14100"/>
        <pc:sldMkLst>
          <pc:docMk/>
          <pc:sldMk cId="4000848142" sldId="290"/>
        </pc:sldMkLst>
        <pc:spChg chg="mod">
          <ac:chgData name="tony wijaya" userId="c7c37faa-5805-421d-b01e-feb2b29945b0" providerId="ADAL" clId="{D1ED5A17-4CDF-4339-8C14-0565DA958682}" dt="2021-10-03T12:00:35.218" v="1264" actId="26606"/>
          <ac:spMkLst>
            <pc:docMk/>
            <pc:sldMk cId="4000848142" sldId="290"/>
            <ac:spMk id="2" creationId="{B087A321-1EA4-416D-8B38-0BF9C065C141}"/>
          </ac:spMkLst>
        </pc:spChg>
        <pc:spChg chg="mo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3" creationId="{F33B7E2A-0B32-4787-B29C-2ED2CEF6E045}"/>
          </ac:spMkLst>
        </pc:spChg>
        <pc:spChg chg="mod or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4" creationId="{0D54C5D6-8884-4F83-B3D5-8DE3E69C5625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18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4:25.758" v="1497" actId="26606"/>
          <ac:spMkLst>
            <pc:docMk/>
            <pc:sldMk cId="4000848142" sldId="290"/>
            <ac:spMk id="20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4:24.495" v="1495" actId="478"/>
          <ac:picMkLst>
            <pc:docMk/>
            <pc:sldMk cId="4000848142" sldId="290"/>
            <ac:picMk id="6" creationId="{6C4748AC-A41E-4265-8D89-5D8412353535}"/>
          </ac:picMkLst>
        </pc:picChg>
        <pc:picChg chg="add mod">
          <ac:chgData name="tony wijaya" userId="c7c37faa-5805-421d-b01e-feb2b29945b0" providerId="ADAL" clId="{D1ED5A17-4CDF-4339-8C14-0565DA958682}" dt="2021-10-03T12:34:34.885" v="1499" actId="14100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2:35:15.811" v="1502" actId="26606"/>
        <pc:sldMkLst>
          <pc:docMk/>
          <pc:sldMk cId="412590415" sldId="291"/>
        </pc:sldMkLst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" creationId="{232F2B50-4A07-40CD-9F19-FF6EBF97450C}"/>
          </ac:spMkLst>
        </pc:spChg>
        <pc:spChg chg="mo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3" creationId="{DAD7FF74-5A28-4459-B198-3336301A8A93}"/>
          </ac:spMkLst>
        </pc:spChg>
        <pc:spChg chg="mod or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4" creationId="{F68F1534-F1B8-45D3-B587-56AB3D2B8C51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19" creationId="{9184B385-16B6-44A9-9A47-1C765B376324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4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5:15.811" v="1502" actId="26606"/>
          <ac:spMkLst>
            <pc:docMk/>
            <pc:sldMk cId="412590415" sldId="291"/>
            <ac:spMk id="26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5:14.370" v="1500" actId="478"/>
          <ac:picMkLst>
            <pc:docMk/>
            <pc:sldMk cId="412590415" sldId="291"/>
            <ac:picMk id="6" creationId="{5831A30D-2A8F-4CD8-A0DC-84E020792688}"/>
          </ac:picMkLst>
        </pc:picChg>
        <pc:picChg chg="add mod">
          <ac:chgData name="tony wijaya" userId="c7c37faa-5805-421d-b01e-feb2b29945b0" providerId="ADAL" clId="{D1ED5A17-4CDF-4339-8C14-0565DA958682}" dt="2021-10-03T12:35:15.811" v="1502" actId="26606"/>
          <ac:picMkLst>
            <pc:docMk/>
            <pc:sldMk cId="412590415" sldId="291"/>
            <ac:picMk id="8" creationId="{681EB313-163C-4325-9219-EA8DE52FDAD1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723351979" sldId="291"/>
        </pc:sldMkLst>
      </pc:sldChg>
      <pc:sldChg chg="addSp delSp modSp new mod setBg">
        <pc:chgData name="tony wijaya" userId="c7c37faa-5805-421d-b01e-feb2b29945b0" providerId="ADAL" clId="{D1ED5A17-4CDF-4339-8C14-0565DA958682}" dt="2021-10-03T12:37:05.377" v="1510" actId="14100"/>
        <pc:sldMkLst>
          <pc:docMk/>
          <pc:sldMk cId="1388587987" sldId="292"/>
        </pc:sldMkLst>
        <pc:spChg chg="mod">
          <ac:chgData name="tony wijaya" userId="c7c37faa-5805-421d-b01e-feb2b29945b0" providerId="ADAL" clId="{D1ED5A17-4CDF-4339-8C14-0565DA958682}" dt="2021-10-03T12:20:37.175" v="1432" actId="26606"/>
          <ac:spMkLst>
            <pc:docMk/>
            <pc:sldMk cId="1388587987" sldId="292"/>
            <ac:spMk id="2" creationId="{E6F81949-6706-4095-B34A-209297D27B33}"/>
          </ac:spMkLst>
        </pc:spChg>
        <pc:spChg chg="mod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3" creationId="{05DE6825-095F-4C86-BB43-76AF7E23F38B}"/>
          </ac:spMkLst>
        </pc:spChg>
        <pc:spChg chg="mod or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4" creationId="{BCEA949B-7661-46B4-B1C5-089EC50FF00C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28.696" v="1505" actId="26606"/>
          <ac:spMkLst>
            <pc:docMk/>
            <pc:sldMk cId="1388587987" sldId="292"/>
            <ac:spMk id="13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18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0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5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2:36:55.617" v="1508" actId="26606"/>
          <ac:spMkLst>
            <pc:docMk/>
            <pc:sldMk cId="1388587987" sldId="292"/>
            <ac:spMk id="27" creationId="{1E8FD5CD-351E-4B06-8B78-BD5102D00908}"/>
          </ac:spMkLst>
        </pc:spChg>
        <pc:picChg chg="add del mod">
          <ac:chgData name="tony wijaya" userId="c7c37faa-5805-421d-b01e-feb2b29945b0" providerId="ADAL" clId="{D1ED5A17-4CDF-4339-8C14-0565DA958682}" dt="2021-10-03T12:36:27.213" v="1503" actId="478"/>
          <ac:picMkLst>
            <pc:docMk/>
            <pc:sldMk cId="1388587987" sldId="292"/>
            <ac:picMk id="6" creationId="{58F066D8-E0BC-4CC5-926C-C832F67FAD27}"/>
          </ac:picMkLst>
        </pc:picChg>
        <pc:picChg chg="add del mod">
          <ac:chgData name="tony wijaya" userId="c7c37faa-5805-421d-b01e-feb2b29945b0" providerId="ADAL" clId="{D1ED5A17-4CDF-4339-8C14-0565DA958682}" dt="2021-10-03T12:36:53.790" v="1506" actId="478"/>
          <ac:picMkLst>
            <pc:docMk/>
            <pc:sldMk cId="1388587987" sldId="292"/>
            <ac:picMk id="8" creationId="{F87A005F-904D-4362-A0D3-9244972A0FBE}"/>
          </ac:picMkLst>
        </pc:picChg>
        <pc:picChg chg="add mod">
          <ac:chgData name="tony wijaya" userId="c7c37faa-5805-421d-b01e-feb2b29945b0" providerId="ADAL" clId="{D1ED5A17-4CDF-4339-8C14-0565DA958682}" dt="2021-10-03T12:37:05.377" v="1510" actId="14100"/>
          <ac:picMkLst>
            <pc:docMk/>
            <pc:sldMk cId="1388587987" sldId="292"/>
            <ac:picMk id="10" creationId="{3E2D81D6-2606-4D01-9B90-B19BC5E4821D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032917290" sldId="292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1850917681" sldId="293"/>
        </pc:sldMkLst>
      </pc:sldChg>
      <pc:sldChg chg="addSp delSp modSp new mod setBg modClrScheme delDesignElem chgLayout">
        <pc:chgData name="tony wijaya" userId="c7c37faa-5805-421d-b01e-feb2b29945b0" providerId="ADAL" clId="{D1ED5A17-4CDF-4339-8C14-0565DA958682}" dt="2021-10-03T12:44:41.739" v="1718" actId="700"/>
        <pc:sldMkLst>
          <pc:docMk/>
          <pc:sldMk cId="2081409673" sldId="293"/>
        </pc:sldMkLst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" creationId="{EAC9DF09-DE4E-4093-AA27-8D15BE9F300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3" creationId="{7DC2F1CE-6731-41B5-95A2-2F1AE7DC67D1}"/>
          </ac:spMkLst>
        </pc:spChg>
        <pc:spChg chg="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4" creationId="{7966CBD8-A232-4045-828F-01762B3485B8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7" creationId="{BC051C24-A920-40A3-8BDE-30AFCA5A93DF}"/>
          </ac:spMkLst>
        </pc:spChg>
        <pc:spChg chg="add del mod ord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8" creationId="{31E760CD-D309-4B62-A901-618ADAF6928D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1" creationId="{B871AE93-72B2-4545-989F-4B08DCD7872E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3" creationId="{C1B0F13F-C83B-4678-ABCC-5F6FB1D38827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5" creationId="{02074ED4-9DB5-4D14-BDCF-BD7D0C145176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7" creationId="{C48FF616-1F75-49FC-861B-7B794054AA6B}"/>
          </ac:spMkLst>
        </pc:spChg>
        <pc:spChg chg="add del">
          <ac:chgData name="tony wijaya" userId="c7c37faa-5805-421d-b01e-feb2b29945b0" providerId="ADAL" clId="{D1ED5A17-4CDF-4339-8C14-0565DA958682}" dt="2021-10-03T12:38:25.828" v="1653" actId="26606"/>
          <ac:spMkLst>
            <pc:docMk/>
            <pc:sldMk cId="2081409673" sldId="293"/>
            <ac:spMk id="19" creationId="{9184B385-16B6-44A9-9A47-1C765B376324}"/>
          </ac:spMkLst>
        </pc:spChg>
        <pc:spChg chg="add del">
          <ac:chgData name="tony wijaya" userId="c7c37faa-5805-421d-b01e-feb2b29945b0" providerId="ADAL" clId="{D1ED5A17-4CDF-4339-8C14-0565DA958682}" dt="2021-10-03T12:44:41.739" v="1718" actId="700"/>
          <ac:spMkLst>
            <pc:docMk/>
            <pc:sldMk cId="2081409673" sldId="293"/>
            <ac:spMk id="24" creationId="{3FE9758B-E361-4084-8D9F-729FA6C4AD7E}"/>
          </ac:spMkLst>
        </pc:spChg>
        <pc:picChg chg="add mod">
          <ac:chgData name="tony wijaya" userId="c7c37faa-5805-421d-b01e-feb2b29945b0" providerId="ADAL" clId="{D1ED5A17-4CDF-4339-8C14-0565DA958682}" dt="2021-10-03T12:38:25.828" v="1653" actId="26606"/>
          <ac:picMkLst>
            <pc:docMk/>
            <pc:sldMk cId="2081409673" sldId="293"/>
            <ac:picMk id="6" creationId="{3D00B1BE-79A4-42F3-A6DA-9CBC5DF68152}"/>
          </ac:picMkLst>
        </pc:picChg>
      </pc:sldChg>
      <pc:sldChg chg="addSp delSp modSp new mod modClrScheme chgLayout">
        <pc:chgData name="tony wijaya" userId="c7c37faa-5805-421d-b01e-feb2b29945b0" providerId="ADAL" clId="{D1ED5A17-4CDF-4339-8C14-0565DA958682}" dt="2021-10-03T12:45:36.228" v="1725" actId="1076"/>
        <pc:sldMkLst>
          <pc:docMk/>
          <pc:sldMk cId="1727087088" sldId="294"/>
        </pc:sldMkLst>
        <pc:spChg chg="del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2" creationId="{68C8AF00-8485-4526-AE5D-8BBE8C14EA13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3" creationId="{F70BC1ED-D6DD-4ABB-9569-9E13119F7200}"/>
          </ac:spMkLst>
        </pc:spChg>
        <pc:spChg chg="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4" creationId="{C7726BC8-17DB-4E09-B884-506BBC0F3574}"/>
          </ac:spMkLst>
        </pc:spChg>
        <pc:spChg chg="add mod ord">
          <ac:chgData name="tony wijaya" userId="c7c37faa-5805-421d-b01e-feb2b29945b0" providerId="ADAL" clId="{D1ED5A17-4CDF-4339-8C14-0565DA958682}" dt="2021-10-03T12:44:48.598" v="1719" actId="700"/>
          <ac:spMkLst>
            <pc:docMk/>
            <pc:sldMk cId="1727087088" sldId="294"/>
            <ac:spMk id="5" creationId="{1A3A27EB-BFF6-4941-95C8-4F428E65BCF4}"/>
          </ac:spMkLst>
        </pc:spChg>
        <pc:spChg chg="add del mod ord">
          <ac:chgData name="tony wijaya" userId="c7c37faa-5805-421d-b01e-feb2b29945b0" providerId="ADAL" clId="{D1ED5A17-4CDF-4339-8C14-0565DA958682}" dt="2021-10-03T12:44:50.238" v="1720" actId="22"/>
          <ac:spMkLst>
            <pc:docMk/>
            <pc:sldMk cId="1727087088" sldId="294"/>
            <ac:spMk id="6" creationId="{C46C20B0-23DB-41CD-A98F-FCFBB5FEBE27}"/>
          </ac:spMkLst>
        </pc:spChg>
        <pc:picChg chg="add mod ord">
          <ac:chgData name="tony wijaya" userId="c7c37faa-5805-421d-b01e-feb2b29945b0" providerId="ADAL" clId="{D1ED5A17-4CDF-4339-8C14-0565DA958682}" dt="2021-10-03T12:44:50.238" v="1720" actId="22"/>
          <ac:picMkLst>
            <pc:docMk/>
            <pc:sldMk cId="1727087088" sldId="294"/>
            <ac:picMk id="8" creationId="{05C1CC22-16DE-44D8-9826-338BB71C25F5}"/>
          </ac:picMkLst>
        </pc:picChg>
        <pc:picChg chg="add del mod">
          <ac:chgData name="tony wijaya" userId="c7c37faa-5805-421d-b01e-feb2b29945b0" providerId="ADAL" clId="{D1ED5A17-4CDF-4339-8C14-0565DA958682}" dt="2021-10-03T12:45:31.160" v="1723" actId="478"/>
          <ac:picMkLst>
            <pc:docMk/>
            <pc:sldMk cId="1727087088" sldId="294"/>
            <ac:picMk id="10" creationId="{4076CC7E-923E-4EBB-9C13-B4D2F1B2E8CD}"/>
          </ac:picMkLst>
        </pc:picChg>
        <pc:picChg chg="add mod">
          <ac:chgData name="tony wijaya" userId="c7c37faa-5805-421d-b01e-feb2b29945b0" providerId="ADAL" clId="{D1ED5A17-4CDF-4339-8C14-0565DA958682}" dt="2021-10-03T12:45:36.228" v="1725" actId="1076"/>
          <ac:picMkLst>
            <pc:docMk/>
            <pc:sldMk cId="1727087088" sldId="294"/>
            <ac:picMk id="12" creationId="{F5352B99-D601-4B5E-8FB5-C2E880302C17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332459193" sldId="294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677469522" sldId="295"/>
        </pc:sldMkLst>
      </pc:sldChg>
      <pc:sldChg chg="addSp delSp modSp new mod setBg modClrScheme chgLayout">
        <pc:chgData name="tony wijaya" userId="c7c37faa-5805-421d-b01e-feb2b29945b0" providerId="ADAL" clId="{D1ED5A17-4CDF-4339-8C14-0565DA958682}" dt="2021-10-03T13:56:11.775" v="2784" actId="14100"/>
        <pc:sldMkLst>
          <pc:docMk/>
          <pc:sldMk cId="2490383949" sldId="295"/>
        </pc:sldMkLst>
        <pc:spChg chg="del mod ord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2" creationId="{2FEC64EA-13C7-4FAC-B345-181AF2C11E28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3" creationId="{7A058A0E-A895-4D66-8FF6-4BCB5B258F72}"/>
          </ac:spMkLst>
        </pc:spChg>
        <pc:spChg chg="del">
          <ac:chgData name="tony wijaya" userId="c7c37faa-5805-421d-b01e-feb2b29945b0" providerId="ADAL" clId="{D1ED5A17-4CDF-4339-8C14-0565DA958682}" dt="2021-10-03T13:01:22.243" v="1892" actId="700"/>
          <ac:spMkLst>
            <pc:docMk/>
            <pc:sldMk cId="2490383949" sldId="295"/>
            <ac:spMk id="4" creationId="{FD894AB3-D48C-43EE-89BB-F31765F11A43}"/>
          </ac:spMkLst>
        </pc:spChg>
        <pc:spChg chg="mod or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5" creationId="{981F233B-A8B8-49CF-856B-5D6F5D31F8EF}"/>
          </ac:spMkLst>
        </pc:spChg>
        <pc:spChg chg="add mod ord">
          <ac:chgData name="tony wijaya" userId="c7c37faa-5805-421d-b01e-feb2b29945b0" providerId="ADAL" clId="{D1ED5A17-4CDF-4339-8C14-0565DA958682}" dt="2021-10-03T13:01:33.428" v="1896" actId="26606"/>
          <ac:spMkLst>
            <pc:docMk/>
            <pc:sldMk cId="2490383949" sldId="295"/>
            <ac:spMk id="8" creationId="{72D1CA43-EE7E-4DFB-B0C5-C78B11C13817}"/>
          </ac:spMkLst>
        </pc:spChg>
        <pc:spChg chg="add del">
          <ac:chgData name="tony wijaya" userId="c7c37faa-5805-421d-b01e-feb2b29945b0" providerId="ADAL" clId="{D1ED5A17-4CDF-4339-8C14-0565DA958682}" dt="2021-10-03T13:01:33.423" v="1895" actId="26606"/>
          <ac:spMkLst>
            <pc:docMk/>
            <pc:sldMk cId="2490383949" sldId="295"/>
            <ac:spMk id="14" creationId="{3FE9758B-E361-4084-8D9F-729FA6C4AD7E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6" creationId="{1E8FD5CD-351E-4B06-8B78-BD5102D00908}"/>
          </ac:spMkLst>
        </pc:spChg>
        <pc:spChg chg="add del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17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2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56:03.394" v="2782" actId="26606"/>
          <ac:spMkLst>
            <pc:docMk/>
            <pc:sldMk cId="2490383949" sldId="295"/>
            <ac:spMk id="24" creationId="{1E8FD5CD-351E-4B06-8B78-BD5102D00908}"/>
          </ac:spMkLst>
        </pc:spChg>
        <pc:picChg chg="add del">
          <ac:chgData name="tony wijaya" userId="c7c37faa-5805-421d-b01e-feb2b29945b0" providerId="ADAL" clId="{D1ED5A17-4CDF-4339-8C14-0565DA958682}" dt="2021-10-03T13:01:11.758" v="1891" actId="21"/>
          <ac:picMkLst>
            <pc:docMk/>
            <pc:sldMk cId="2490383949" sldId="295"/>
            <ac:picMk id="7" creationId="{3BF3EB0C-1861-47D3-A127-156F51ECD34A}"/>
          </ac:picMkLst>
        </pc:picChg>
        <pc:picChg chg="add del mod ord">
          <ac:chgData name="tony wijaya" userId="c7c37faa-5805-421d-b01e-feb2b29945b0" providerId="ADAL" clId="{D1ED5A17-4CDF-4339-8C14-0565DA958682}" dt="2021-10-03T13:56:01.699" v="2780" actId="478"/>
          <ac:picMkLst>
            <pc:docMk/>
            <pc:sldMk cId="2490383949" sldId="295"/>
            <ac:picMk id="9" creationId="{774E7DCA-EAD7-46D5-815A-B6F1D86973A0}"/>
          </ac:picMkLst>
        </pc:picChg>
        <pc:picChg chg="add mod">
          <ac:chgData name="tony wijaya" userId="c7c37faa-5805-421d-b01e-feb2b29945b0" providerId="ADAL" clId="{D1ED5A17-4CDF-4339-8C14-0565DA958682}" dt="2021-10-03T13:56:11.775" v="2784" actId="14100"/>
          <ac:picMkLst>
            <pc:docMk/>
            <pc:sldMk cId="2490383949" sldId="295"/>
            <ac:picMk id="11" creationId="{BC708652-F49D-4EC8-8D7D-7D90D7AA881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2:58:12.662" v="1807"/>
        <pc:sldMkLst>
          <pc:docMk/>
          <pc:sldMk cId="552036099" sldId="296"/>
        </pc:sldMkLst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2" creationId="{C3066662-A311-40A0-B83B-95EA6B2DE013}"/>
          </ac:spMkLst>
        </pc:spChg>
        <pc:spChg chg="mod">
          <ac:chgData name="tony wijaya" userId="c7c37faa-5805-421d-b01e-feb2b29945b0" providerId="ADAL" clId="{D1ED5A17-4CDF-4339-8C14-0565DA958682}" dt="2021-10-03T12:58:12.662" v="1807"/>
          <ac:spMkLst>
            <pc:docMk/>
            <pc:sldMk cId="552036099" sldId="296"/>
            <ac:spMk id="3" creationId="{298776A8-C7F3-4CAC-8810-4F36AC164F4A}"/>
          </ac:spMkLst>
        </pc:spChg>
        <pc:spChg chg="mo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4" creationId="{C1939F22-8EDC-440F-AF9D-BDDC80B6B0F0}"/>
          </ac:spMkLst>
        </pc:spChg>
        <pc:spChg chg="add">
          <ac:chgData name="tony wijaya" userId="c7c37faa-5805-421d-b01e-feb2b29945b0" providerId="ADAL" clId="{D1ED5A17-4CDF-4339-8C14-0565DA958682}" dt="2021-10-03T12:57:53.364" v="1792" actId="26606"/>
          <ac:spMkLst>
            <pc:docMk/>
            <pc:sldMk cId="552036099" sldId="296"/>
            <ac:spMk id="11" creationId="{3FE9758B-E361-4084-8D9F-729FA6C4AD7E}"/>
          </ac:spMkLst>
        </pc:spChg>
        <pc:picChg chg="add mod ord">
          <ac:chgData name="tony wijaya" userId="c7c37faa-5805-421d-b01e-feb2b29945b0" providerId="ADAL" clId="{D1ED5A17-4CDF-4339-8C14-0565DA958682}" dt="2021-10-03T12:57:53.364" v="1792" actId="26606"/>
          <ac:picMkLst>
            <pc:docMk/>
            <pc:sldMk cId="552036099" sldId="296"/>
            <ac:picMk id="6" creationId="{F0A87C51-75A7-4638-9E91-50919CA41660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2059605833" sldId="296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4017546092" sldId="297"/>
        </pc:sldMkLst>
      </pc:sldChg>
      <pc:sldChg chg="addSp modSp new mod setBg">
        <pc:chgData name="tony wijaya" userId="c7c37faa-5805-421d-b01e-feb2b29945b0" providerId="ADAL" clId="{D1ED5A17-4CDF-4339-8C14-0565DA958682}" dt="2021-10-03T13:03:27.489" v="1956" actId="20577"/>
        <pc:sldMkLst>
          <pc:docMk/>
          <pc:sldMk cId="4179931877" sldId="297"/>
        </pc:sldMkLst>
        <pc:spChg chg="mo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2" creationId="{FE74BB8F-C3F1-4880-9020-5ECA88A97B0D}"/>
          </ac:spMkLst>
        </pc:spChg>
        <pc:spChg chg="mod">
          <ac:chgData name="tony wijaya" userId="c7c37faa-5805-421d-b01e-feb2b29945b0" providerId="ADAL" clId="{D1ED5A17-4CDF-4339-8C14-0565DA958682}" dt="2021-10-03T13:03:27.489" v="1956" actId="20577"/>
          <ac:spMkLst>
            <pc:docMk/>
            <pc:sldMk cId="4179931877" sldId="297"/>
            <ac:spMk id="3" creationId="{B9C59755-6355-4101-9D7E-E6B45854FC62}"/>
          </ac:spMkLst>
        </pc:spChg>
        <pc:spChg chg="mod or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4" creationId="{77B69A97-B59B-4D09-B96E-8A6664BA2BFD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3:22.140" v="1948" actId="26606"/>
          <ac:spMkLst>
            <pc:docMk/>
            <pc:sldMk cId="4179931877" sldId="297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3:22.140" v="1948" actId="26606"/>
          <ac:picMkLst>
            <pc:docMk/>
            <pc:sldMk cId="4179931877" sldId="297"/>
            <ac:picMk id="6" creationId="{01871C49-708E-4E72-A22B-4B5E83D9EF8F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5:56.538" v="2119" actId="26606"/>
        <pc:sldMkLst>
          <pc:docMk/>
          <pc:sldMk cId="40561803" sldId="298"/>
        </pc:sldMkLst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2" creationId="{99C21F86-68CD-4355-A77B-FD7B773F95A5}"/>
          </ac:spMkLst>
        </pc:spChg>
        <pc:spChg chg="mo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3" creationId="{F5088B8A-E195-4FC7-9207-B6896C6BC5C9}"/>
          </ac:spMkLst>
        </pc:spChg>
        <pc:spChg chg="mod or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4" creationId="{C864D818-FC41-403A-9A55-897645B4C68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5:56.538" v="2119" actId="26606"/>
          <ac:spMkLst>
            <pc:docMk/>
            <pc:sldMk cId="40561803" sldId="298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5:56.538" v="2119" actId="26606"/>
          <ac:picMkLst>
            <pc:docMk/>
            <pc:sldMk cId="40561803" sldId="298"/>
            <ac:picMk id="6" creationId="{A16D253D-7F23-4D1A-A99F-DD051F5779D5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847576062" sldId="298"/>
        </pc:sldMkLst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976294945" sldId="299"/>
        </pc:sldMkLst>
      </pc:sldChg>
      <pc:sldChg chg="addSp modSp new mod setBg">
        <pc:chgData name="tony wijaya" userId="c7c37faa-5805-421d-b01e-feb2b29945b0" providerId="ADAL" clId="{D1ED5A17-4CDF-4339-8C14-0565DA958682}" dt="2021-10-03T13:04:28.238" v="2048" actId="26606"/>
        <pc:sldMkLst>
          <pc:docMk/>
          <pc:sldMk cId="3780409078" sldId="299"/>
        </pc:sldMkLst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2" creationId="{6FE72C38-EB9E-468A-AC5B-8092F87F9EEA}"/>
          </ac:spMkLst>
        </pc:spChg>
        <pc:spChg chg="mo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3" creationId="{9BCB2893-556A-478A-B80A-8BC3D3A34885}"/>
          </ac:spMkLst>
        </pc:spChg>
        <pc:spChg chg="mod or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4" creationId="{391E410F-5C35-4DB9-B750-4F3D3836BF20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4:28.238" v="2048" actId="26606"/>
          <ac:spMkLst>
            <pc:docMk/>
            <pc:sldMk cId="3780409078" sldId="299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4:28.238" v="2048" actId="26606"/>
          <ac:picMkLst>
            <pc:docMk/>
            <pc:sldMk cId="3780409078" sldId="299"/>
            <ac:picMk id="6" creationId="{9E64ECAA-A88E-40D8-84CA-C1C169228F12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08:23.630" v="2167" actId="20577"/>
        <pc:sldMkLst>
          <pc:docMk/>
          <pc:sldMk cId="3037847308" sldId="300"/>
        </pc:sldMkLst>
        <pc:spChg chg="mo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2" creationId="{D9A6DEE9-683F-499B-84E8-D18C508B8444}"/>
          </ac:spMkLst>
        </pc:spChg>
        <pc:spChg chg="mod">
          <ac:chgData name="tony wijaya" userId="c7c37faa-5805-421d-b01e-feb2b29945b0" providerId="ADAL" clId="{D1ED5A17-4CDF-4339-8C14-0565DA958682}" dt="2021-10-03T13:08:23.630" v="2167" actId="20577"/>
          <ac:spMkLst>
            <pc:docMk/>
            <pc:sldMk cId="3037847308" sldId="300"/>
            <ac:spMk id="3" creationId="{FB2AE3F4-0257-4614-945E-65A12EFDFD3B}"/>
          </ac:spMkLst>
        </pc:spChg>
        <pc:spChg chg="mod or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4" creationId="{18AF3E62-1C85-411C-87AC-2716ADAAFB6A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8:14.412" v="2155" actId="26606"/>
          <ac:spMkLst>
            <pc:docMk/>
            <pc:sldMk cId="3037847308" sldId="300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8:14.412" v="2155" actId="26606"/>
          <ac:picMkLst>
            <pc:docMk/>
            <pc:sldMk cId="3037847308" sldId="300"/>
            <ac:picMk id="6" creationId="{0DD2DAEC-FE13-47D5-9CC1-8B4AC5B00932}"/>
          </ac:picMkLst>
        </pc:picChg>
      </pc:sldChg>
      <pc:sldChg chg="del">
        <pc:chgData name="tony wijaya" userId="c7c37faa-5805-421d-b01e-feb2b29945b0" providerId="ADAL" clId="{D1ED5A17-4CDF-4339-8C14-0565DA958682}" dt="2021-10-03T11:26:06.851" v="26" actId="47"/>
        <pc:sldMkLst>
          <pc:docMk/>
          <pc:sldMk cId="3798169312" sldId="300"/>
        </pc:sldMkLst>
      </pc:sldChg>
      <pc:sldChg chg="addSp modSp new mod setBg">
        <pc:chgData name="tony wijaya" userId="c7c37faa-5805-421d-b01e-feb2b29945b0" providerId="ADAL" clId="{D1ED5A17-4CDF-4339-8C14-0565DA958682}" dt="2021-10-03T13:10:33.883" v="2350" actId="20577"/>
        <pc:sldMkLst>
          <pc:docMk/>
          <pc:sldMk cId="669375188" sldId="301"/>
        </pc:sldMkLst>
        <pc:spChg chg="mo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2" creationId="{3EB0E2B1-2A8F-4405-A9AB-3909719CE648}"/>
          </ac:spMkLst>
        </pc:spChg>
        <pc:spChg chg="mod">
          <ac:chgData name="tony wijaya" userId="c7c37faa-5805-421d-b01e-feb2b29945b0" providerId="ADAL" clId="{D1ED5A17-4CDF-4339-8C14-0565DA958682}" dt="2021-10-03T13:10:33.883" v="2350" actId="20577"/>
          <ac:spMkLst>
            <pc:docMk/>
            <pc:sldMk cId="669375188" sldId="301"/>
            <ac:spMk id="3" creationId="{B975C1A3-35B2-44F2-A4EE-FDCAA110CBF3}"/>
          </ac:spMkLst>
        </pc:spChg>
        <pc:spChg chg="mod or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4" creationId="{82E1C598-F10D-42EF-88E9-9F9D503ED0BA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09:25.403" v="2196" actId="26606"/>
          <ac:spMkLst>
            <pc:docMk/>
            <pc:sldMk cId="669375188" sldId="301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09:33.416" v="2198" actId="14100"/>
          <ac:picMkLst>
            <pc:docMk/>
            <pc:sldMk cId="669375188" sldId="301"/>
            <ac:picMk id="6" creationId="{D8829F34-DD63-424F-8262-399C9CFE6877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35:55.546" v="2401" actId="26606"/>
        <pc:sldMkLst>
          <pc:docMk/>
          <pc:sldMk cId="4090262284" sldId="302"/>
        </pc:sldMkLst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2" creationId="{9014B4F8-1120-4607-9C88-E4E1E180078E}"/>
          </ac:spMkLst>
        </pc:spChg>
        <pc:spChg chg="mo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3" creationId="{38F9A013-C772-403C-BE9E-83B0ADBB09A1}"/>
          </ac:spMkLst>
        </pc:spChg>
        <pc:spChg chg="mod or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4" creationId="{3E070288-D5BA-400D-A717-0575A27760C5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35:55.546" v="2401" actId="26606"/>
          <ac:spMkLst>
            <pc:docMk/>
            <pc:sldMk cId="4090262284" sldId="302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35:55.546" v="2401" actId="26606"/>
          <ac:picMkLst>
            <pc:docMk/>
            <pc:sldMk cId="4090262284" sldId="302"/>
            <ac:picMk id="6" creationId="{1F3AA55F-0E11-4D80-8704-E40401257D8C}"/>
          </ac:picMkLst>
        </pc:picChg>
      </pc:sldChg>
      <pc:sldChg chg="addSp modSp new mod setBg">
        <pc:chgData name="tony wijaya" userId="c7c37faa-5805-421d-b01e-feb2b29945b0" providerId="ADAL" clId="{D1ED5A17-4CDF-4339-8C14-0565DA958682}" dt="2021-10-03T13:42:03.361" v="2587" actId="313"/>
        <pc:sldMkLst>
          <pc:docMk/>
          <pc:sldMk cId="1660369877" sldId="303"/>
        </pc:sldMkLst>
        <pc:spChg chg="mo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2" creationId="{064F6DDB-17AA-48D9-B653-08968AC12472}"/>
          </ac:spMkLst>
        </pc:spChg>
        <pc:spChg chg="mod">
          <ac:chgData name="tony wijaya" userId="c7c37faa-5805-421d-b01e-feb2b29945b0" providerId="ADAL" clId="{D1ED5A17-4CDF-4339-8C14-0565DA958682}" dt="2021-10-03T13:42:03.361" v="2587" actId="313"/>
          <ac:spMkLst>
            <pc:docMk/>
            <pc:sldMk cId="1660369877" sldId="303"/>
            <ac:spMk id="3" creationId="{F6DF4C03-8A70-4135-BBC3-529B946DDDC7}"/>
          </ac:spMkLst>
        </pc:spChg>
        <pc:spChg chg="mod or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4" creationId="{2D84124A-DD06-4356-8852-22813D187616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1" creationId="{8F404549-B4DC-481C-926C-DED3EF1C585B}"/>
          </ac:spMkLst>
        </pc:spChg>
        <pc:spChg chg="add">
          <ac:chgData name="tony wijaya" userId="c7c37faa-5805-421d-b01e-feb2b29945b0" providerId="ADAL" clId="{D1ED5A17-4CDF-4339-8C14-0565DA958682}" dt="2021-10-03T13:40:59.883" v="2416" actId="26606"/>
          <ac:spMkLst>
            <pc:docMk/>
            <pc:sldMk cId="1660369877" sldId="303"/>
            <ac:spMk id="13" creationId="{1E8FD5CD-351E-4B06-8B78-BD5102D00908}"/>
          </ac:spMkLst>
        </pc:spChg>
        <pc:picChg chg="add mod">
          <ac:chgData name="tony wijaya" userId="c7c37faa-5805-421d-b01e-feb2b29945b0" providerId="ADAL" clId="{D1ED5A17-4CDF-4339-8C14-0565DA958682}" dt="2021-10-03T13:40:59.883" v="2416" actId="26606"/>
          <ac:picMkLst>
            <pc:docMk/>
            <pc:sldMk cId="1660369877" sldId="303"/>
            <ac:picMk id="6" creationId="{85692609-1F05-4DD3-8E0B-A9E588F2C840}"/>
          </ac:picMkLst>
        </pc:picChg>
      </pc:sldChg>
      <pc:sldChg chg="addSp modSp new mod">
        <pc:chgData name="tony wijaya" userId="c7c37faa-5805-421d-b01e-feb2b29945b0" providerId="ADAL" clId="{D1ED5A17-4CDF-4339-8C14-0565DA958682}" dt="2021-10-03T13:50:29.065" v="2623" actId="22"/>
        <pc:sldMkLst>
          <pc:docMk/>
          <pc:sldMk cId="3944555953" sldId="304"/>
        </pc:sldMkLst>
        <pc:spChg chg="mod">
          <ac:chgData name="tony wijaya" userId="c7c37faa-5805-421d-b01e-feb2b29945b0" providerId="ADAL" clId="{D1ED5A17-4CDF-4339-8C14-0565DA958682}" dt="2021-10-03T13:50:27.058" v="2622" actId="20577"/>
          <ac:spMkLst>
            <pc:docMk/>
            <pc:sldMk cId="3944555953" sldId="304"/>
            <ac:spMk id="3" creationId="{4A386BD5-8C19-4F85-A95A-F8128E2CE278}"/>
          </ac:spMkLst>
        </pc:spChg>
        <pc:picChg chg="add">
          <ac:chgData name="tony wijaya" userId="c7c37faa-5805-421d-b01e-feb2b29945b0" providerId="ADAL" clId="{D1ED5A17-4CDF-4339-8C14-0565DA958682}" dt="2021-10-03T13:50:29.065" v="2623" actId="22"/>
          <ac:picMkLst>
            <pc:docMk/>
            <pc:sldMk cId="3944555953" sldId="304"/>
            <ac:picMk id="6" creationId="{CD4F9495-D028-44B1-BF40-D03EAA959620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2:37.405" v="2679" actId="26606"/>
        <pc:sldMkLst>
          <pc:docMk/>
          <pc:sldMk cId="1463783775" sldId="305"/>
        </pc:sldMkLst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" creationId="{F58ECF9F-D649-493A-A0CC-F7AA15CFDADB}"/>
          </ac:spMkLst>
        </pc:spChg>
        <pc:spChg chg="mo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3" creationId="{15E9538E-7459-4F9D-82D3-E6BED34F30C8}"/>
          </ac:spMkLst>
        </pc:spChg>
        <pc:spChg chg="mod or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4" creationId="{1AF12A6C-C1F2-493C-AB82-D30BCC84372F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1" creationId="{8F404549-B4DC-481C-926C-DED3EF1C585B}"/>
          </ac:spMkLst>
        </pc:spChg>
        <pc:spChg chg="add del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3" creationId="{1E8FD5CD-351E-4B06-8B78-BD5102D00908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18" creationId="{B871AE93-72B2-4545-989F-4B08DCD7872E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0" creationId="{C1B0F13F-C83B-4678-ABCC-5F6FB1D38827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2" creationId="{02074ED4-9DB5-4D14-BDCF-BD7D0C145176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4" creationId="{C48FF616-1F75-49FC-861B-7B794054AA6B}"/>
          </ac:spMkLst>
        </pc:spChg>
        <pc:spChg chg="add">
          <ac:chgData name="tony wijaya" userId="c7c37faa-5805-421d-b01e-feb2b29945b0" providerId="ADAL" clId="{D1ED5A17-4CDF-4339-8C14-0565DA958682}" dt="2021-10-03T13:52:37.405" v="2679" actId="26606"/>
          <ac:spMkLst>
            <pc:docMk/>
            <pc:sldMk cId="1463783775" sldId="305"/>
            <ac:spMk id="26" creationId="{9184B385-16B6-44A9-9A47-1C765B376324}"/>
          </ac:spMkLst>
        </pc:spChg>
        <pc:picChg chg="add del mod">
          <ac:chgData name="tony wijaya" userId="c7c37faa-5805-421d-b01e-feb2b29945b0" providerId="ADAL" clId="{D1ED5A17-4CDF-4339-8C14-0565DA958682}" dt="2021-10-03T13:52:11.514" v="2677" actId="478"/>
          <ac:picMkLst>
            <pc:docMk/>
            <pc:sldMk cId="1463783775" sldId="305"/>
            <ac:picMk id="6" creationId="{420BE625-5C25-471D-8EC3-74BF59C05C64}"/>
          </ac:picMkLst>
        </pc:picChg>
        <pc:picChg chg="add mod">
          <ac:chgData name="tony wijaya" userId="c7c37faa-5805-421d-b01e-feb2b29945b0" providerId="ADAL" clId="{D1ED5A17-4CDF-4339-8C14-0565DA958682}" dt="2021-10-03T13:52:37.405" v="2679" actId="26606"/>
          <ac:picMkLst>
            <pc:docMk/>
            <pc:sldMk cId="1463783775" sldId="305"/>
            <ac:picMk id="8" creationId="{22433A11-B499-411D-8195-EBF5A7F70235}"/>
          </ac:picMkLst>
        </pc:picChg>
      </pc:sldChg>
      <pc:sldChg chg="addSp delSp modSp new mod setBg">
        <pc:chgData name="tony wijaya" userId="c7c37faa-5805-421d-b01e-feb2b29945b0" providerId="ADAL" clId="{D1ED5A17-4CDF-4339-8C14-0565DA958682}" dt="2021-10-03T13:55:28.338" v="2779" actId="20577"/>
        <pc:sldMkLst>
          <pc:docMk/>
          <pc:sldMk cId="2575290005" sldId="306"/>
        </pc:sldMkLst>
        <pc:spChg chg="mo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2" creationId="{FDEAC14D-67DA-4AC0-93E6-367234807846}"/>
          </ac:spMkLst>
        </pc:spChg>
        <pc:spChg chg="mod">
          <ac:chgData name="tony wijaya" userId="c7c37faa-5805-421d-b01e-feb2b29945b0" providerId="ADAL" clId="{D1ED5A17-4CDF-4339-8C14-0565DA958682}" dt="2021-10-03T13:55:28.338" v="2779" actId="20577"/>
          <ac:spMkLst>
            <pc:docMk/>
            <pc:sldMk cId="2575290005" sldId="306"/>
            <ac:spMk id="3" creationId="{3BC9CB85-4EE3-451D-B85C-804FAE44762C}"/>
          </ac:spMkLst>
        </pc:spChg>
        <pc:spChg chg="mod or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4" creationId="{E64E2B00-1E55-4249-9622-1A6719E7CF43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2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3" creationId="{2561E8E6-AA1F-4231-B807-0A5C932E64BC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4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5" creationId="{0C1F6B00-30FF-455F-8A86-682BDAB0E904}"/>
          </ac:spMkLst>
        </pc:spChg>
        <pc:spChg chg="add">
          <ac:chgData name="tony wijaya" userId="c7c37faa-5805-421d-b01e-feb2b29945b0" providerId="ADAL" clId="{D1ED5A17-4CDF-4339-8C14-0565DA958682}" dt="2021-10-03T13:54:44.969" v="2722" actId="26606"/>
          <ac:spMkLst>
            <pc:docMk/>
            <pc:sldMk cId="2575290005" sldId="306"/>
            <ac:spMk id="16" creationId="{2DFDF5BA-2109-45EC-AA28-9585297F9A9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7" creationId="{2561E8E6-AA1F-4231-B807-0A5C932E64BC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19" creationId="{42AAD8A7-0F68-4CE2-8E37-98629D1C4132}"/>
          </ac:spMkLst>
        </pc:spChg>
        <pc:spChg chg="add del">
          <ac:chgData name="tony wijaya" userId="c7c37faa-5805-421d-b01e-feb2b29945b0" providerId="ADAL" clId="{D1ED5A17-4CDF-4339-8C14-0565DA958682}" dt="2021-10-03T13:54:18.821" v="2717" actId="26606"/>
          <ac:spMkLst>
            <pc:docMk/>
            <pc:sldMk cId="2575290005" sldId="306"/>
            <ac:spMk id="21" creationId="{2DFDF5BA-2109-45EC-AA28-9585297F9A92}"/>
          </ac:spMkLst>
        </pc:spChg>
        <pc:picChg chg="add del">
          <ac:chgData name="tony wijaya" userId="c7c37faa-5805-421d-b01e-feb2b29945b0" providerId="ADAL" clId="{D1ED5A17-4CDF-4339-8C14-0565DA958682}" dt="2021-10-03T13:53:32.008" v="2713" actId="478"/>
          <ac:picMkLst>
            <pc:docMk/>
            <pc:sldMk cId="2575290005" sldId="306"/>
            <ac:picMk id="6" creationId="{ED8C3832-78D9-424E-B765-BC57F4DC8B0E}"/>
          </ac:picMkLst>
        </pc:picChg>
        <pc:picChg chg="add mod ord">
          <ac:chgData name="tony wijaya" userId="c7c37faa-5805-421d-b01e-feb2b29945b0" providerId="ADAL" clId="{D1ED5A17-4CDF-4339-8C14-0565DA958682}" dt="2021-10-03T13:54:53.853" v="2723" actId="1076"/>
          <ac:picMkLst>
            <pc:docMk/>
            <pc:sldMk cId="2575290005" sldId="306"/>
            <ac:picMk id="8" creationId="{50471F9C-E1DC-4050-982C-980ABF13C5D9}"/>
          </ac:picMkLst>
        </pc:picChg>
        <pc:picChg chg="add mod ord">
          <ac:chgData name="tony wijaya" userId="c7c37faa-5805-421d-b01e-feb2b29945b0" providerId="ADAL" clId="{D1ED5A17-4CDF-4339-8C14-0565DA958682}" dt="2021-10-03T13:54:58.187" v="2724" actId="1076"/>
          <ac:picMkLst>
            <pc:docMk/>
            <pc:sldMk cId="2575290005" sldId="306"/>
            <ac:picMk id="10" creationId="{28C566FD-9275-4B93-81C0-90A95B120687}"/>
          </ac:picMkLst>
        </pc:picChg>
      </pc:sldChg>
    </pc:docChg>
  </pc:docChgLst>
  <pc:docChgLst>
    <pc:chgData name="TONY WIJAYA" userId="5a36ad25-dbe3-4377-99c0-189c0b5941aa" providerId="ADAL" clId="{9682A01A-415A-4150-94F6-9A754D494420}"/>
    <pc:docChg chg="undo custSel addSld modSld">
      <pc:chgData name="TONY WIJAYA" userId="5a36ad25-dbe3-4377-99c0-189c0b5941aa" providerId="ADAL" clId="{9682A01A-415A-4150-94F6-9A754D494420}" dt="2021-08-27T15:17:24.800" v="2005" actId="20577"/>
      <pc:docMkLst>
        <pc:docMk/>
      </pc:docMkLst>
      <pc:sldChg chg="modSp new mod">
        <pc:chgData name="TONY WIJAYA" userId="5a36ad25-dbe3-4377-99c0-189c0b5941aa" providerId="ADAL" clId="{9682A01A-415A-4150-94F6-9A754D494420}" dt="2021-08-22T10:34:17.648" v="470" actId="20577"/>
        <pc:sldMkLst>
          <pc:docMk/>
          <pc:sldMk cId="3646251780" sldId="271"/>
        </pc:sldMkLst>
        <pc:spChg chg="mod">
          <ac:chgData name="TONY WIJAYA" userId="5a36ad25-dbe3-4377-99c0-189c0b5941aa" providerId="ADAL" clId="{9682A01A-415A-4150-94F6-9A754D494420}" dt="2021-08-22T10:29:04.423" v="206" actId="20577"/>
          <ac:spMkLst>
            <pc:docMk/>
            <pc:sldMk cId="3646251780" sldId="271"/>
            <ac:spMk id="2" creationId="{9FC61056-EF11-47DC-B80F-B9D65D409BEE}"/>
          </ac:spMkLst>
        </pc:spChg>
        <pc:spChg chg="mod">
          <ac:chgData name="TONY WIJAYA" userId="5a36ad25-dbe3-4377-99c0-189c0b5941aa" providerId="ADAL" clId="{9682A01A-415A-4150-94F6-9A754D494420}" dt="2021-08-22T10:34:17.648" v="470" actId="20577"/>
          <ac:spMkLst>
            <pc:docMk/>
            <pc:sldMk cId="3646251780" sldId="271"/>
            <ac:spMk id="3" creationId="{5C3D5F20-B697-44F2-B722-EC9F3CA734B8}"/>
          </ac:spMkLst>
        </pc:spChg>
      </pc:sldChg>
      <pc:sldChg chg="modSp new mod">
        <pc:chgData name="TONY WIJAYA" userId="5a36ad25-dbe3-4377-99c0-189c0b5941aa" providerId="ADAL" clId="{9682A01A-415A-4150-94F6-9A754D494420}" dt="2021-08-22T10:37:14.818" v="698" actId="115"/>
        <pc:sldMkLst>
          <pc:docMk/>
          <pc:sldMk cId="569523063" sldId="272"/>
        </pc:sldMkLst>
        <pc:spChg chg="mod">
          <ac:chgData name="TONY WIJAYA" userId="5a36ad25-dbe3-4377-99c0-189c0b5941aa" providerId="ADAL" clId="{9682A01A-415A-4150-94F6-9A754D494420}" dt="2021-08-22T10:35:00.891" v="502" actId="20577"/>
          <ac:spMkLst>
            <pc:docMk/>
            <pc:sldMk cId="569523063" sldId="272"/>
            <ac:spMk id="2" creationId="{3C53D34F-57B6-4DBD-9002-1875D6C8597E}"/>
          </ac:spMkLst>
        </pc:spChg>
        <pc:spChg chg="mod">
          <ac:chgData name="TONY WIJAYA" userId="5a36ad25-dbe3-4377-99c0-189c0b5941aa" providerId="ADAL" clId="{9682A01A-415A-4150-94F6-9A754D494420}" dt="2021-08-22T10:37:14.818" v="698" actId="115"/>
          <ac:spMkLst>
            <pc:docMk/>
            <pc:sldMk cId="569523063" sldId="272"/>
            <ac:spMk id="3" creationId="{C8F37B59-4414-4EEA-85F8-69DDD2B13796}"/>
          </ac:spMkLst>
        </pc:spChg>
      </pc:sldChg>
      <pc:sldChg chg="modSp new mod">
        <pc:chgData name="TONY WIJAYA" userId="5a36ad25-dbe3-4377-99c0-189c0b5941aa" providerId="ADAL" clId="{9682A01A-415A-4150-94F6-9A754D494420}" dt="2021-08-22T10:40:16.989" v="903" actId="20577"/>
        <pc:sldMkLst>
          <pc:docMk/>
          <pc:sldMk cId="1358080476" sldId="273"/>
        </pc:sldMkLst>
        <pc:spChg chg="mod">
          <ac:chgData name="TONY WIJAYA" userId="5a36ad25-dbe3-4377-99c0-189c0b5941aa" providerId="ADAL" clId="{9682A01A-415A-4150-94F6-9A754D494420}" dt="2021-08-22T10:39:12.271" v="815" actId="20577"/>
          <ac:spMkLst>
            <pc:docMk/>
            <pc:sldMk cId="1358080476" sldId="273"/>
            <ac:spMk id="2" creationId="{D3BF8986-9B44-4D12-92B4-56D5142F1C06}"/>
          </ac:spMkLst>
        </pc:spChg>
        <pc:spChg chg="mod">
          <ac:chgData name="TONY WIJAYA" userId="5a36ad25-dbe3-4377-99c0-189c0b5941aa" providerId="ADAL" clId="{9682A01A-415A-4150-94F6-9A754D494420}" dt="2021-08-22T10:40:16.989" v="903" actId="20577"/>
          <ac:spMkLst>
            <pc:docMk/>
            <pc:sldMk cId="1358080476" sldId="273"/>
            <ac:spMk id="3" creationId="{754966CA-384C-4918-A820-564DB1B07FF0}"/>
          </ac:spMkLst>
        </pc:spChg>
      </pc:sldChg>
      <pc:sldChg chg="modSp new mod">
        <pc:chgData name="TONY WIJAYA" userId="5a36ad25-dbe3-4377-99c0-189c0b5941aa" providerId="ADAL" clId="{9682A01A-415A-4150-94F6-9A754D494420}" dt="2021-08-22T10:45:24.828" v="1202" actId="20577"/>
        <pc:sldMkLst>
          <pc:docMk/>
          <pc:sldMk cId="1888639051" sldId="274"/>
        </pc:sldMkLst>
        <pc:spChg chg="mod">
          <ac:chgData name="TONY WIJAYA" userId="5a36ad25-dbe3-4377-99c0-189c0b5941aa" providerId="ADAL" clId="{9682A01A-415A-4150-94F6-9A754D494420}" dt="2021-08-22T10:40:29.377" v="938" actId="20577"/>
          <ac:spMkLst>
            <pc:docMk/>
            <pc:sldMk cId="1888639051" sldId="274"/>
            <ac:spMk id="2" creationId="{7CBE4345-5371-48F4-9501-466D8CCF6B2A}"/>
          </ac:spMkLst>
        </pc:spChg>
        <pc:spChg chg="mod">
          <ac:chgData name="TONY WIJAYA" userId="5a36ad25-dbe3-4377-99c0-189c0b5941aa" providerId="ADAL" clId="{9682A01A-415A-4150-94F6-9A754D494420}" dt="2021-08-22T10:45:24.828" v="1202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new mod">
        <pc:chgData name="TONY WIJAYA" userId="5a36ad25-dbe3-4377-99c0-189c0b5941aa" providerId="ADAL" clId="{9682A01A-415A-4150-94F6-9A754D494420}" dt="2021-08-22T10:51:18.952" v="1517" actId="20577"/>
        <pc:sldMkLst>
          <pc:docMk/>
          <pc:sldMk cId="2797820792" sldId="275"/>
        </pc:sldMkLst>
        <pc:spChg chg="mod">
          <ac:chgData name="TONY WIJAYA" userId="5a36ad25-dbe3-4377-99c0-189c0b5941aa" providerId="ADAL" clId="{9682A01A-415A-4150-94F6-9A754D494420}" dt="2021-08-22T10:47:12.381" v="1212" actId="20577"/>
          <ac:spMkLst>
            <pc:docMk/>
            <pc:sldMk cId="2797820792" sldId="275"/>
            <ac:spMk id="2" creationId="{D8872654-3B0D-4643-9E05-7E4009B79B7D}"/>
          </ac:spMkLst>
        </pc:spChg>
        <pc:spChg chg="mod">
          <ac:chgData name="TONY WIJAYA" userId="5a36ad25-dbe3-4377-99c0-189c0b5941aa" providerId="ADAL" clId="{9682A01A-415A-4150-94F6-9A754D494420}" dt="2021-08-22T10:51:18.952" v="1517" actId="20577"/>
          <ac:spMkLst>
            <pc:docMk/>
            <pc:sldMk cId="2797820792" sldId="275"/>
            <ac:spMk id="3" creationId="{74744495-DDA0-4FD0-A421-7EA618333D8D}"/>
          </ac:spMkLst>
        </pc:spChg>
      </pc:sldChg>
      <pc:sldChg chg="modSp new mod">
        <pc:chgData name="TONY WIJAYA" userId="5a36ad25-dbe3-4377-99c0-189c0b5941aa" providerId="ADAL" clId="{9682A01A-415A-4150-94F6-9A754D494420}" dt="2021-08-27T15:14:47.815" v="1934" actId="20577"/>
        <pc:sldMkLst>
          <pc:docMk/>
          <pc:sldMk cId="1588717856" sldId="276"/>
        </pc:sldMkLst>
        <pc:spChg chg="mod">
          <ac:chgData name="TONY WIJAYA" userId="5a36ad25-dbe3-4377-99c0-189c0b5941aa" providerId="ADAL" clId="{9682A01A-415A-4150-94F6-9A754D494420}" dt="2021-08-22T10:51:29.284" v="1528" actId="20577"/>
          <ac:spMkLst>
            <pc:docMk/>
            <pc:sldMk cId="1588717856" sldId="276"/>
            <ac:spMk id="2" creationId="{5F025284-8982-41F2-8C2B-8C6FB4539C9F}"/>
          </ac:spMkLst>
        </pc:spChg>
        <pc:spChg chg="mod">
          <ac:chgData name="TONY WIJAYA" userId="5a36ad25-dbe3-4377-99c0-189c0b5941aa" providerId="ADAL" clId="{9682A01A-415A-4150-94F6-9A754D494420}" dt="2021-08-27T15:14:47.815" v="1934" actId="20577"/>
          <ac:spMkLst>
            <pc:docMk/>
            <pc:sldMk cId="1588717856" sldId="276"/>
            <ac:spMk id="3" creationId="{FF0A2D96-ECEF-4ACB-869C-7184CA1534B6}"/>
          </ac:spMkLst>
        </pc:spChg>
      </pc:sldChg>
      <pc:sldChg chg="modSp new mod">
        <pc:chgData name="TONY WIJAYA" userId="5a36ad25-dbe3-4377-99c0-189c0b5941aa" providerId="ADAL" clId="{9682A01A-415A-4150-94F6-9A754D494420}" dt="2021-08-27T15:17:24.800" v="2005" actId="20577"/>
        <pc:sldMkLst>
          <pc:docMk/>
          <pc:sldMk cId="2903086887" sldId="277"/>
        </pc:sldMkLst>
        <pc:spChg chg="mod">
          <ac:chgData name="TONY WIJAYA" userId="5a36ad25-dbe3-4377-99c0-189c0b5941aa" providerId="ADAL" clId="{9682A01A-415A-4150-94F6-9A754D494420}" dt="2021-08-27T15:16:48.547" v="1960" actId="20577"/>
          <ac:spMkLst>
            <pc:docMk/>
            <pc:sldMk cId="2903086887" sldId="277"/>
            <ac:spMk id="2" creationId="{785572DC-56CA-4ECD-A81F-182E1F969D2F}"/>
          </ac:spMkLst>
        </pc:spChg>
        <pc:spChg chg="mod">
          <ac:chgData name="TONY WIJAYA" userId="5a36ad25-dbe3-4377-99c0-189c0b5941aa" providerId="ADAL" clId="{9682A01A-415A-4150-94F6-9A754D494420}" dt="2021-08-27T15:17:24.800" v="2005" actId="20577"/>
          <ac:spMkLst>
            <pc:docMk/>
            <pc:sldMk cId="2903086887" sldId="277"/>
            <ac:spMk id="3" creationId="{499F483E-3563-4F6D-997E-0193C9A1C493}"/>
          </ac:spMkLst>
        </pc:spChg>
      </pc:sldChg>
    </pc:docChg>
  </pc:docChgLst>
  <pc:docChgLst>
    <pc:chgData name="TONY WIJAYA" userId="5a36ad25-dbe3-4377-99c0-189c0b5941aa" providerId="ADAL" clId="{94BAB927-1F8B-4C9C-883A-B5B1FE0B3615}"/>
    <pc:docChg chg="modSld">
      <pc:chgData name="TONY WIJAYA" userId="5a36ad25-dbe3-4377-99c0-189c0b5941aa" providerId="ADAL" clId="{94BAB927-1F8B-4C9C-883A-B5B1FE0B3615}" dt="2021-09-13T13:11:26.861" v="5" actId="20577"/>
      <pc:docMkLst>
        <pc:docMk/>
      </pc:docMkLst>
      <pc:sldChg chg="modSp">
        <pc:chgData name="TONY WIJAYA" userId="5a36ad25-dbe3-4377-99c0-189c0b5941aa" providerId="ADAL" clId="{94BAB927-1F8B-4C9C-883A-B5B1FE0B3615}" dt="2021-09-13T13:11:26.861" v="5" actId="20577"/>
        <pc:sldMkLst>
          <pc:docMk/>
          <pc:sldMk cId="3640222188" sldId="285"/>
        </pc:sldMkLst>
        <pc:graphicFrameChg chg="mod">
          <ac:chgData name="TONY WIJAYA" userId="5a36ad25-dbe3-4377-99c0-189c0b5941aa" providerId="ADAL" clId="{94BAB927-1F8B-4C9C-883A-B5B1FE0B3615}" dt="2021-09-13T13:11:26.861" v="5" actId="20577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</pc:docChg>
  </pc:docChgLst>
  <pc:docChgLst>
    <pc:chgData name="TONYWIJAYA@my365.id" userId="5a36ad25-dbe3-4377-99c0-189c0b5941aa" providerId="ADAL" clId="{BDCA299C-A7C4-4D4B-A338-BE352C2644C4}"/>
    <pc:docChg chg="undo custSel addSld modSld">
      <pc:chgData name="TONYWIJAYA@my365.id" userId="5a36ad25-dbe3-4377-99c0-189c0b5941aa" providerId="ADAL" clId="{BDCA299C-A7C4-4D4B-A338-BE352C2644C4}" dt="2021-08-28T14:53:11.268" v="1805" actId="14"/>
      <pc:docMkLst>
        <pc:docMk/>
      </pc:docMkLst>
      <pc:sldChg chg="modSp mod">
        <pc:chgData name="TONYWIJAYA@my365.id" userId="5a36ad25-dbe3-4377-99c0-189c0b5941aa" providerId="ADAL" clId="{BDCA299C-A7C4-4D4B-A338-BE352C2644C4}" dt="2021-08-28T14:50:47.058" v="1588" actId="20577"/>
        <pc:sldMkLst>
          <pc:docMk/>
          <pc:sldMk cId="1888639051" sldId="274"/>
        </pc:sldMkLst>
        <pc:spChg chg="mod">
          <ac:chgData name="TONYWIJAYA@my365.id" userId="5a36ad25-dbe3-4377-99c0-189c0b5941aa" providerId="ADAL" clId="{BDCA299C-A7C4-4D4B-A338-BE352C2644C4}" dt="2021-08-28T14:50:47.058" v="1588" actId="20577"/>
          <ac:spMkLst>
            <pc:docMk/>
            <pc:sldMk cId="1888639051" sldId="274"/>
            <ac:spMk id="3" creationId="{7E242427-F83D-4061-8546-2097A78629A0}"/>
          </ac:spMkLst>
        </pc:spChg>
      </pc:sldChg>
      <pc:sldChg chg="modSp mod">
        <pc:chgData name="TONYWIJAYA@my365.id" userId="5a36ad25-dbe3-4377-99c0-189c0b5941aa" providerId="ADAL" clId="{BDCA299C-A7C4-4D4B-A338-BE352C2644C4}" dt="2021-08-28T14:47:09.189" v="1527" actId="20577"/>
        <pc:sldMkLst>
          <pc:docMk/>
          <pc:sldMk cId="2903086887" sldId="277"/>
        </pc:sldMkLst>
        <pc:spChg chg="mod">
          <ac:chgData name="TONYWIJAYA@my365.id" userId="5a36ad25-dbe3-4377-99c0-189c0b5941aa" providerId="ADAL" clId="{BDCA299C-A7C4-4D4B-A338-BE352C2644C4}" dt="2021-08-28T14:47:09.189" v="1527" actId="20577"/>
          <ac:spMkLst>
            <pc:docMk/>
            <pc:sldMk cId="2903086887" sldId="277"/>
            <ac:spMk id="3" creationId="{499F483E-3563-4F6D-997E-0193C9A1C493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17:57.122" v="256" actId="115"/>
        <pc:sldMkLst>
          <pc:docMk/>
          <pc:sldMk cId="2364946127" sldId="278"/>
        </pc:sldMkLst>
        <pc:spChg chg="mod">
          <ac:chgData name="TONYWIJAYA@my365.id" userId="5a36ad25-dbe3-4377-99c0-189c0b5941aa" providerId="ADAL" clId="{BDCA299C-A7C4-4D4B-A338-BE352C2644C4}" dt="2021-08-28T14:16:11.376" v="13" actId="20577"/>
          <ac:spMkLst>
            <pc:docMk/>
            <pc:sldMk cId="2364946127" sldId="278"/>
            <ac:spMk id="2" creationId="{C301B7EA-D0EC-425F-8414-F5B7710A5B35}"/>
          </ac:spMkLst>
        </pc:spChg>
        <pc:spChg chg="mod">
          <ac:chgData name="TONYWIJAYA@my365.id" userId="5a36ad25-dbe3-4377-99c0-189c0b5941aa" providerId="ADAL" clId="{BDCA299C-A7C4-4D4B-A338-BE352C2644C4}" dt="2021-08-28T14:17:57.122" v="256" actId="115"/>
          <ac:spMkLst>
            <pc:docMk/>
            <pc:sldMk cId="2364946127" sldId="278"/>
            <ac:spMk id="3" creationId="{00E29D6C-5ECC-4525-ACD8-5DA7E1C28869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29:35.889" v="716" actId="20577"/>
        <pc:sldMkLst>
          <pc:docMk/>
          <pc:sldMk cId="4138614437" sldId="279"/>
        </pc:sldMkLst>
        <pc:spChg chg="mod">
          <ac:chgData name="TONYWIJAYA@my365.id" userId="5a36ad25-dbe3-4377-99c0-189c0b5941aa" providerId="ADAL" clId="{BDCA299C-A7C4-4D4B-A338-BE352C2644C4}" dt="2021-08-28T14:21:27.279" v="271" actId="20577"/>
          <ac:spMkLst>
            <pc:docMk/>
            <pc:sldMk cId="4138614437" sldId="279"/>
            <ac:spMk id="2" creationId="{034E7F45-54A9-4519-B430-E3757911F90F}"/>
          </ac:spMkLst>
        </pc:spChg>
        <pc:spChg chg="mod">
          <ac:chgData name="TONYWIJAYA@my365.id" userId="5a36ad25-dbe3-4377-99c0-189c0b5941aa" providerId="ADAL" clId="{BDCA299C-A7C4-4D4B-A338-BE352C2644C4}" dt="2021-08-28T14:29:35.889" v="716" actId="20577"/>
          <ac:spMkLst>
            <pc:docMk/>
            <pc:sldMk cId="4138614437" sldId="279"/>
            <ac:spMk id="3" creationId="{F7AD6124-47F7-404E-A81E-A58BBA595C45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43:48.917" v="1370" actId="115"/>
        <pc:sldMkLst>
          <pc:docMk/>
          <pc:sldMk cId="3897562917" sldId="280"/>
        </pc:sldMkLst>
        <pc:spChg chg="mod">
          <ac:chgData name="TONYWIJAYA@my365.id" userId="5a36ad25-dbe3-4377-99c0-189c0b5941aa" providerId="ADAL" clId="{BDCA299C-A7C4-4D4B-A338-BE352C2644C4}" dt="2021-08-28T14:33:11.109" v="761" actId="20577"/>
          <ac:spMkLst>
            <pc:docMk/>
            <pc:sldMk cId="3897562917" sldId="280"/>
            <ac:spMk id="2" creationId="{354F1742-44D0-40D7-91E9-706268B0FF19}"/>
          </ac:spMkLst>
        </pc:spChg>
        <pc:spChg chg="mod">
          <ac:chgData name="TONYWIJAYA@my365.id" userId="5a36ad25-dbe3-4377-99c0-189c0b5941aa" providerId="ADAL" clId="{BDCA299C-A7C4-4D4B-A338-BE352C2644C4}" dt="2021-08-28T14:43:48.917" v="1370" actId="115"/>
          <ac:spMkLst>
            <pc:docMk/>
            <pc:sldMk cId="3897562917" sldId="280"/>
            <ac:spMk id="3" creationId="{2ADAAD90-20CD-4681-A424-C238AE07968F}"/>
          </ac:spMkLst>
        </pc:spChg>
      </pc:sldChg>
      <pc:sldChg chg="modSp new mod">
        <pc:chgData name="TONYWIJAYA@my365.id" userId="5a36ad25-dbe3-4377-99c0-189c0b5941aa" providerId="ADAL" clId="{BDCA299C-A7C4-4D4B-A338-BE352C2644C4}" dt="2021-08-28T14:53:11.268" v="1805" actId="14"/>
        <pc:sldMkLst>
          <pc:docMk/>
          <pc:sldMk cId="482519279" sldId="281"/>
        </pc:sldMkLst>
        <pc:spChg chg="mod">
          <ac:chgData name="TONYWIJAYA@my365.id" userId="5a36ad25-dbe3-4377-99c0-189c0b5941aa" providerId="ADAL" clId="{BDCA299C-A7C4-4D4B-A338-BE352C2644C4}" dt="2021-08-28T14:45:47.690" v="1421" actId="20577"/>
          <ac:spMkLst>
            <pc:docMk/>
            <pc:sldMk cId="482519279" sldId="281"/>
            <ac:spMk id="2" creationId="{32699B92-67F3-45E0-9F61-86CB43EB32DD}"/>
          </ac:spMkLst>
        </pc:spChg>
        <pc:spChg chg="mod">
          <ac:chgData name="TONYWIJAYA@my365.id" userId="5a36ad25-dbe3-4377-99c0-189c0b5941aa" providerId="ADAL" clId="{BDCA299C-A7C4-4D4B-A338-BE352C2644C4}" dt="2021-08-28T14:53:11.268" v="1805" actId="14"/>
          <ac:spMkLst>
            <pc:docMk/>
            <pc:sldMk cId="482519279" sldId="281"/>
            <ac:spMk id="3" creationId="{6E08E2F3-9369-407D-9E68-00270BA7A252}"/>
          </ac:spMkLst>
        </pc:spChg>
      </pc:sldChg>
    </pc:docChg>
  </pc:docChgLst>
  <pc:docChgLst>
    <pc:chgData name="tony wijaya" userId="c7c37faa-5805-421d-b01e-feb2b29945b0" providerId="ADAL" clId="{40A761B2-6F73-4939-981C-E2E47F0EE01F}"/>
    <pc:docChg chg="custSel modSld modShowInfo">
      <pc:chgData name="tony wijaya" userId="c7c37faa-5805-421d-b01e-feb2b29945b0" providerId="ADAL" clId="{40A761B2-6F73-4939-981C-E2E47F0EE01F}" dt="2021-10-04T13:00:07.332" v="25" actId="14100"/>
      <pc:docMkLst>
        <pc:docMk/>
      </pc:docMkLst>
      <pc:sldChg chg="modSp mod">
        <pc:chgData name="tony wijaya" userId="c7c37faa-5805-421d-b01e-feb2b29945b0" providerId="ADAL" clId="{40A761B2-6F73-4939-981C-E2E47F0EE01F}" dt="2021-10-04T12:28:46.295" v="14" actId="20577"/>
        <pc:sldMkLst>
          <pc:docMk/>
          <pc:sldMk cId="4179669701" sldId="285"/>
        </pc:sldMkLst>
        <pc:spChg chg="mod">
          <ac:chgData name="tony wijaya" userId="c7c37faa-5805-421d-b01e-feb2b29945b0" providerId="ADAL" clId="{40A761B2-6F73-4939-981C-E2E47F0EE01F}" dt="2021-10-04T12:28:46.295" v="14" actId="20577"/>
          <ac:spMkLst>
            <pc:docMk/>
            <pc:sldMk cId="4179669701" sldId="285"/>
            <ac:spMk id="3" creationId="{465492EB-843B-4DA6-95CD-CC88C375823E}"/>
          </ac:spMkLst>
        </pc:spChg>
      </pc:sldChg>
      <pc:sldChg chg="addSp delSp modSp mod">
        <pc:chgData name="tony wijaya" userId="c7c37faa-5805-421d-b01e-feb2b29945b0" providerId="ADAL" clId="{40A761B2-6F73-4939-981C-E2E47F0EE01F}" dt="2021-10-04T12:59:16.055" v="20" actId="14100"/>
        <pc:sldMkLst>
          <pc:docMk/>
          <pc:sldMk cId="4000848142" sldId="290"/>
        </pc:sldMkLst>
        <pc:spChg chg="or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4" creationId="{0D54C5D6-8884-4F83-B3D5-8DE3E69C5625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18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0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5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08.395" v="18" actId="26606"/>
          <ac:spMkLst>
            <pc:docMk/>
            <pc:sldMk cId="4000848142" sldId="290"/>
            <ac:spMk id="27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2:59:16.055" v="20" actId="14100"/>
          <ac:picMkLst>
            <pc:docMk/>
            <pc:sldMk cId="4000848142" sldId="290"/>
            <ac:picMk id="6" creationId="{EE861B44-4DFD-4D90-AA37-54E0074082FF}"/>
          </ac:picMkLst>
        </pc:picChg>
        <pc:picChg chg="del">
          <ac:chgData name="tony wijaya" userId="c7c37faa-5805-421d-b01e-feb2b29945b0" providerId="ADAL" clId="{40A761B2-6F73-4939-981C-E2E47F0EE01F}" dt="2021-10-04T12:59:04.753" v="16" actId="478"/>
          <ac:picMkLst>
            <pc:docMk/>
            <pc:sldMk cId="4000848142" sldId="290"/>
            <ac:picMk id="8" creationId="{B2E440F2-F82E-4C26-884D-67D80881ED79}"/>
          </ac:picMkLst>
        </pc:picChg>
      </pc:sldChg>
      <pc:sldChg chg="addSp delSp modSp mod">
        <pc:chgData name="tony wijaya" userId="c7c37faa-5805-421d-b01e-feb2b29945b0" providerId="ADAL" clId="{40A761B2-6F73-4939-981C-E2E47F0EE01F}" dt="2021-10-04T13:00:07.332" v="25" actId="14100"/>
        <pc:sldMkLst>
          <pc:docMk/>
          <pc:sldMk cId="1388587987" sldId="292"/>
        </pc:sldMkLst>
        <pc:spChg chg="or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4" creationId="{BCEA949B-7661-46B4-B1C5-089EC50FF00C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5" creationId="{8F404549-B4DC-481C-926C-DED3EF1C585B}"/>
          </ac:spMkLst>
        </pc:spChg>
        <pc:spChg chg="del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27" creationId="{1E8FD5CD-351E-4B06-8B78-BD5102D00908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2" creationId="{8F404549-B4DC-481C-926C-DED3EF1C585B}"/>
          </ac:spMkLst>
        </pc:spChg>
        <pc:spChg chg="add">
          <ac:chgData name="tony wijaya" userId="c7c37faa-5805-421d-b01e-feb2b29945b0" providerId="ADAL" clId="{40A761B2-6F73-4939-981C-E2E47F0EE01F}" dt="2021-10-04T12:59:59.488" v="23" actId="26606"/>
          <ac:spMkLst>
            <pc:docMk/>
            <pc:sldMk cId="1388587987" sldId="292"/>
            <ac:spMk id="34" creationId="{1E8FD5CD-351E-4B06-8B78-BD5102D00908}"/>
          </ac:spMkLst>
        </pc:spChg>
        <pc:picChg chg="add mod">
          <ac:chgData name="tony wijaya" userId="c7c37faa-5805-421d-b01e-feb2b29945b0" providerId="ADAL" clId="{40A761B2-6F73-4939-981C-E2E47F0EE01F}" dt="2021-10-04T13:00:07.332" v="25" actId="14100"/>
          <ac:picMkLst>
            <pc:docMk/>
            <pc:sldMk cId="1388587987" sldId="292"/>
            <ac:picMk id="6" creationId="{5D94A847-E1B0-4132-9676-815661A89149}"/>
          </ac:picMkLst>
        </pc:picChg>
        <pc:picChg chg="del">
          <ac:chgData name="tony wijaya" userId="c7c37faa-5805-421d-b01e-feb2b29945b0" providerId="ADAL" clId="{40A761B2-6F73-4939-981C-E2E47F0EE01F}" dt="2021-10-04T12:59:57.239" v="21" actId="478"/>
          <ac:picMkLst>
            <pc:docMk/>
            <pc:sldMk cId="1388587987" sldId="292"/>
            <ac:picMk id="10" creationId="{3E2D81D6-2606-4D01-9B90-B19BC5E4821D}"/>
          </ac:picMkLst>
        </pc:picChg>
      </pc:sldChg>
    </pc:docChg>
  </pc:docChgLst>
  <pc:docChgLst>
    <pc:chgData name="tony wijaya" userId="c7c37faa-5805-421d-b01e-feb2b29945b0" providerId="ADAL" clId="{9BD9BF28-5934-4FA3-9386-12AAEFCCEF5E}"/>
    <pc:docChg chg="modSld">
      <pc:chgData name="tony wijaya" userId="c7c37faa-5805-421d-b01e-feb2b29945b0" providerId="ADAL" clId="{9BD9BF28-5934-4FA3-9386-12AAEFCCEF5E}" dt="2021-10-09T13:15:29.827" v="0" actId="6549"/>
      <pc:docMkLst>
        <pc:docMk/>
      </pc:docMkLst>
      <pc:sldChg chg="modSp mod">
        <pc:chgData name="tony wijaya" userId="c7c37faa-5805-421d-b01e-feb2b29945b0" providerId="ADAL" clId="{9BD9BF28-5934-4FA3-9386-12AAEFCCEF5E}" dt="2021-10-09T13:15:29.827" v="0" actId="6549"/>
        <pc:sldMkLst>
          <pc:docMk/>
          <pc:sldMk cId="3436883364" sldId="279"/>
        </pc:sldMkLst>
        <pc:spChg chg="mod">
          <ac:chgData name="tony wijaya" userId="c7c37faa-5805-421d-b01e-feb2b29945b0" providerId="ADAL" clId="{9BD9BF28-5934-4FA3-9386-12AAEFCCEF5E}" dt="2021-10-09T13:15:29.827" v="0" actId="6549"/>
          <ac:spMkLst>
            <pc:docMk/>
            <pc:sldMk cId="3436883364" sldId="279"/>
            <ac:spMk id="3" creationId="{F9CB05C9-8C54-4D36-A7A9-39597795CFB3}"/>
          </ac:spMkLst>
        </pc:spChg>
      </pc:sldChg>
    </pc:docChg>
  </pc:docChgLst>
  <pc:docChgLst>
    <pc:chgData name="TONY WIJAYA" userId="5a36ad25-dbe3-4377-99c0-189c0b5941aa" providerId="ADAL" clId="{BFD2DD44-6381-4D10-913C-6D4382B81A66}"/>
    <pc:docChg chg="undo custSel addSld delSld modSld sldOrd">
      <pc:chgData name="TONY WIJAYA" userId="5a36ad25-dbe3-4377-99c0-189c0b5941aa" providerId="ADAL" clId="{BFD2DD44-6381-4D10-913C-6D4382B81A66}" dt="2021-09-07T14:09:10.386" v="874" actId="5793"/>
      <pc:docMkLst>
        <pc:docMk/>
      </pc:docMkLst>
      <pc:sldChg chg="modSp mod">
        <pc:chgData name="TONY WIJAYA" userId="5a36ad25-dbe3-4377-99c0-189c0b5941aa" providerId="ADAL" clId="{BFD2DD44-6381-4D10-913C-6D4382B81A66}" dt="2021-09-07T13:14:41.437" v="17" actId="20577"/>
        <pc:sldMkLst>
          <pc:docMk/>
          <pc:sldMk cId="1487700712" sldId="256"/>
        </pc:sldMkLst>
        <pc:spChg chg="mod">
          <ac:chgData name="TONY WIJAYA" userId="5a36ad25-dbe3-4377-99c0-189c0b5941aa" providerId="ADAL" clId="{BFD2DD44-6381-4D10-913C-6D4382B81A66}" dt="2021-09-07T13:14:41.437" v="17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del">
        <pc:chgData name="TONY WIJAYA" userId="5a36ad25-dbe3-4377-99c0-189c0b5941aa" providerId="ADAL" clId="{BFD2DD44-6381-4D10-913C-6D4382B81A66}" dt="2021-09-07T13:14:44.119" v="18" actId="47"/>
        <pc:sldMkLst>
          <pc:docMk/>
          <pc:sldMk cId="4209322005" sldId="259"/>
        </pc:sldMkLst>
      </pc:sldChg>
      <pc:sldChg chg="del">
        <pc:chgData name="TONY WIJAYA" userId="5a36ad25-dbe3-4377-99c0-189c0b5941aa" providerId="ADAL" clId="{BFD2DD44-6381-4D10-913C-6D4382B81A66}" dt="2021-09-07T13:19:11.311" v="19" actId="47"/>
        <pc:sldMkLst>
          <pc:docMk/>
          <pc:sldMk cId="1652584699" sldId="263"/>
        </pc:sldMkLst>
      </pc:sldChg>
      <pc:sldChg chg="del">
        <pc:chgData name="TONY WIJAYA" userId="5a36ad25-dbe3-4377-99c0-189c0b5941aa" providerId="ADAL" clId="{BFD2DD44-6381-4D10-913C-6D4382B81A66}" dt="2021-09-07T13:19:11.658" v="20" actId="47"/>
        <pc:sldMkLst>
          <pc:docMk/>
          <pc:sldMk cId="3921968447" sldId="264"/>
        </pc:sldMkLst>
      </pc:sldChg>
      <pc:sldChg chg="del">
        <pc:chgData name="TONY WIJAYA" userId="5a36ad25-dbe3-4377-99c0-189c0b5941aa" providerId="ADAL" clId="{BFD2DD44-6381-4D10-913C-6D4382B81A66}" dt="2021-09-07T13:19:12.181" v="21" actId="47"/>
        <pc:sldMkLst>
          <pc:docMk/>
          <pc:sldMk cId="38669867" sldId="265"/>
        </pc:sldMkLst>
      </pc:sldChg>
      <pc:sldChg chg="del">
        <pc:chgData name="TONY WIJAYA" userId="5a36ad25-dbe3-4377-99c0-189c0b5941aa" providerId="ADAL" clId="{BFD2DD44-6381-4D10-913C-6D4382B81A66}" dt="2021-09-07T13:19:12.590" v="22" actId="47"/>
        <pc:sldMkLst>
          <pc:docMk/>
          <pc:sldMk cId="3990545915" sldId="266"/>
        </pc:sldMkLst>
      </pc:sldChg>
      <pc:sldChg chg="del">
        <pc:chgData name="TONY WIJAYA" userId="5a36ad25-dbe3-4377-99c0-189c0b5941aa" providerId="ADAL" clId="{BFD2DD44-6381-4D10-913C-6D4382B81A66}" dt="2021-09-07T13:19:13.021" v="23" actId="47"/>
        <pc:sldMkLst>
          <pc:docMk/>
          <pc:sldMk cId="3038643120" sldId="267"/>
        </pc:sldMkLst>
      </pc:sldChg>
      <pc:sldChg chg="del">
        <pc:chgData name="TONY WIJAYA" userId="5a36ad25-dbe3-4377-99c0-189c0b5941aa" providerId="ADAL" clId="{BFD2DD44-6381-4D10-913C-6D4382B81A66}" dt="2021-09-07T13:19:13.424" v="24" actId="47"/>
        <pc:sldMkLst>
          <pc:docMk/>
          <pc:sldMk cId="196178575" sldId="268"/>
        </pc:sldMkLst>
      </pc:sldChg>
      <pc:sldChg chg="del">
        <pc:chgData name="TONY WIJAYA" userId="5a36ad25-dbe3-4377-99c0-189c0b5941aa" providerId="ADAL" clId="{BFD2DD44-6381-4D10-913C-6D4382B81A66}" dt="2021-09-07T13:19:13.830" v="25" actId="47"/>
        <pc:sldMkLst>
          <pc:docMk/>
          <pc:sldMk cId="2441952290" sldId="269"/>
        </pc:sldMkLst>
      </pc:sldChg>
      <pc:sldChg chg="del">
        <pc:chgData name="TONY WIJAYA" userId="5a36ad25-dbe3-4377-99c0-189c0b5941aa" providerId="ADAL" clId="{BFD2DD44-6381-4D10-913C-6D4382B81A66}" dt="2021-09-07T13:19:14.285" v="26" actId="47"/>
        <pc:sldMkLst>
          <pc:docMk/>
          <pc:sldMk cId="1051301093" sldId="270"/>
        </pc:sldMkLst>
      </pc:sldChg>
      <pc:sldChg chg="del">
        <pc:chgData name="TONY WIJAYA" userId="5a36ad25-dbe3-4377-99c0-189c0b5941aa" providerId="ADAL" clId="{BFD2DD44-6381-4D10-913C-6D4382B81A66}" dt="2021-09-07T13:19:14.685" v="27" actId="47"/>
        <pc:sldMkLst>
          <pc:docMk/>
          <pc:sldMk cId="3646251780" sldId="271"/>
        </pc:sldMkLst>
      </pc:sldChg>
      <pc:sldChg chg="del">
        <pc:chgData name="TONY WIJAYA" userId="5a36ad25-dbe3-4377-99c0-189c0b5941aa" providerId="ADAL" clId="{BFD2DD44-6381-4D10-913C-6D4382B81A66}" dt="2021-09-07T13:19:15.132" v="28" actId="47"/>
        <pc:sldMkLst>
          <pc:docMk/>
          <pc:sldMk cId="569523063" sldId="272"/>
        </pc:sldMkLst>
      </pc:sldChg>
      <pc:sldChg chg="del">
        <pc:chgData name="TONY WIJAYA" userId="5a36ad25-dbe3-4377-99c0-189c0b5941aa" providerId="ADAL" clId="{BFD2DD44-6381-4D10-913C-6D4382B81A66}" dt="2021-09-07T13:19:15.486" v="29" actId="47"/>
        <pc:sldMkLst>
          <pc:docMk/>
          <pc:sldMk cId="1358080476" sldId="273"/>
        </pc:sldMkLst>
      </pc:sldChg>
      <pc:sldChg chg="del">
        <pc:chgData name="TONY WIJAYA" userId="5a36ad25-dbe3-4377-99c0-189c0b5941aa" providerId="ADAL" clId="{BFD2DD44-6381-4D10-913C-6D4382B81A66}" dt="2021-09-07T13:19:16.657" v="30" actId="47"/>
        <pc:sldMkLst>
          <pc:docMk/>
          <pc:sldMk cId="1888639051" sldId="274"/>
        </pc:sldMkLst>
      </pc:sldChg>
      <pc:sldChg chg="del">
        <pc:chgData name="TONY WIJAYA" userId="5a36ad25-dbe3-4377-99c0-189c0b5941aa" providerId="ADAL" clId="{BFD2DD44-6381-4D10-913C-6D4382B81A66}" dt="2021-09-07T13:19:17.702" v="31" actId="47"/>
        <pc:sldMkLst>
          <pc:docMk/>
          <pc:sldMk cId="2797820792" sldId="275"/>
        </pc:sldMkLst>
      </pc:sldChg>
      <pc:sldChg chg="del">
        <pc:chgData name="TONY WIJAYA" userId="5a36ad25-dbe3-4377-99c0-189c0b5941aa" providerId="ADAL" clId="{BFD2DD44-6381-4D10-913C-6D4382B81A66}" dt="2021-09-07T13:19:18.199" v="32" actId="47"/>
        <pc:sldMkLst>
          <pc:docMk/>
          <pc:sldMk cId="1588717856" sldId="276"/>
        </pc:sldMkLst>
      </pc:sldChg>
      <pc:sldChg chg="del">
        <pc:chgData name="TONY WIJAYA" userId="5a36ad25-dbe3-4377-99c0-189c0b5941aa" providerId="ADAL" clId="{BFD2DD44-6381-4D10-913C-6D4382B81A66}" dt="2021-09-07T13:19:18.751" v="33" actId="47"/>
        <pc:sldMkLst>
          <pc:docMk/>
          <pc:sldMk cId="2903086887" sldId="277"/>
        </pc:sldMkLst>
      </pc:sldChg>
      <pc:sldChg chg="del">
        <pc:chgData name="TONY WIJAYA" userId="5a36ad25-dbe3-4377-99c0-189c0b5941aa" providerId="ADAL" clId="{BFD2DD44-6381-4D10-913C-6D4382B81A66}" dt="2021-09-07T13:19:19.303" v="34" actId="47"/>
        <pc:sldMkLst>
          <pc:docMk/>
          <pc:sldMk cId="2364946127" sldId="278"/>
        </pc:sldMkLst>
      </pc:sldChg>
      <pc:sldChg chg="del">
        <pc:chgData name="TONY WIJAYA" userId="5a36ad25-dbe3-4377-99c0-189c0b5941aa" providerId="ADAL" clId="{BFD2DD44-6381-4D10-913C-6D4382B81A66}" dt="2021-09-07T13:19:19.805" v="35" actId="47"/>
        <pc:sldMkLst>
          <pc:docMk/>
          <pc:sldMk cId="4138614437" sldId="279"/>
        </pc:sldMkLst>
      </pc:sldChg>
      <pc:sldChg chg="del">
        <pc:chgData name="TONY WIJAYA" userId="5a36ad25-dbe3-4377-99c0-189c0b5941aa" providerId="ADAL" clId="{BFD2DD44-6381-4D10-913C-6D4382B81A66}" dt="2021-09-07T13:19:20.889" v="36" actId="47"/>
        <pc:sldMkLst>
          <pc:docMk/>
          <pc:sldMk cId="3897562917" sldId="280"/>
        </pc:sldMkLst>
      </pc:sldChg>
      <pc:sldChg chg="addSp delSp modSp mod setBg setClrOvrMap">
        <pc:chgData name="TONY WIJAYA" userId="5a36ad25-dbe3-4377-99c0-189c0b5941aa" providerId="ADAL" clId="{BFD2DD44-6381-4D10-913C-6D4382B81A66}" dt="2021-09-07T13:45:31.198" v="446" actId="26606"/>
        <pc:sldMkLst>
          <pc:docMk/>
          <pc:sldMk cId="482519279" sldId="281"/>
        </pc:sldMkLst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2" creationId="{32699B92-67F3-45E0-9F61-86CB43EB32DD}"/>
          </ac:spMkLst>
        </pc:spChg>
        <pc:spChg chg="del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3" creationId="{6E08E2F3-9369-407D-9E68-00270BA7A252}"/>
          </ac:spMkLst>
        </pc:spChg>
        <pc:spChg chg="mo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4" creationId="{D270F2C9-9081-48E4-B93F-9BB614507328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0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2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6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3:45:31.198" v="446" actId="26606"/>
          <ac:spMkLst>
            <pc:docMk/>
            <pc:sldMk cId="482519279" sldId="281"/>
            <ac:spMk id="18" creationId="{74DF12F2-5059-41AC-A8BD-D5E115CDC266}"/>
          </ac:spMkLst>
        </pc:spChg>
        <pc:graphicFrameChg chg="add">
          <ac:chgData name="TONY WIJAYA" userId="5a36ad25-dbe3-4377-99c0-189c0b5941aa" providerId="ADAL" clId="{BFD2DD44-6381-4D10-913C-6D4382B81A66}" dt="2021-09-07T13:45:31.198" v="446" actId="26606"/>
          <ac:graphicFrameMkLst>
            <pc:docMk/>
            <pc:sldMk cId="482519279" sldId="281"/>
            <ac:graphicFrameMk id="6" creationId="{B2C53F42-56EA-4B73-BC7C-B01EBAD623D3}"/>
          </ac:graphicFrameMkLst>
        </pc:graphicFrameChg>
      </pc:sldChg>
      <pc:sldChg chg="addSp delSp modSp mod setBg">
        <pc:chgData name="TONY WIJAYA" userId="5a36ad25-dbe3-4377-99c0-189c0b5941aa" providerId="ADAL" clId="{BFD2DD44-6381-4D10-913C-6D4382B81A66}" dt="2021-09-07T14:00:31.646" v="780" actId="26606"/>
        <pc:sldMkLst>
          <pc:docMk/>
          <pc:sldMk cId="2210044111" sldId="282"/>
        </pc:sldMkLst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2" creationId="{087F1B0C-79C8-428C-928D-5CCE1332D906}"/>
          </ac:spMkLst>
        </pc:spChg>
        <pc:spChg chg="mo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3" creationId="{A4D520D3-6073-48CB-B947-FC7CFFD25A71}"/>
          </ac:spMkLst>
        </pc:spChg>
        <pc:spChg chg="mod or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4" creationId="{0B9C13AF-F32C-4B46-8A61-C2C3A472C132}"/>
          </ac:spMkLst>
        </pc:spChg>
        <pc:spChg chg="add del">
          <ac:chgData name="TONY WIJAYA" userId="5a36ad25-dbe3-4377-99c0-189c0b5941aa" providerId="ADAL" clId="{BFD2DD44-6381-4D10-913C-6D4382B81A66}" dt="2021-09-07T14:00:31.641" v="779" actId="26606"/>
          <ac:spMkLst>
            <pc:docMk/>
            <pc:sldMk cId="2210044111" sldId="282"/>
            <ac:spMk id="11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7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0:31.646" v="780" actId="26606"/>
          <ac:spMkLst>
            <pc:docMk/>
            <pc:sldMk cId="2210044111" sldId="282"/>
            <ac:spMk id="18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0:31.641" v="779" actId="26606"/>
          <ac:grpSpMkLst>
            <pc:docMk/>
            <pc:sldMk cId="2210044111" sldId="282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4:00:31.646" v="780" actId="26606"/>
          <ac:picMkLst>
            <pc:docMk/>
            <pc:sldMk cId="2210044111" sldId="282"/>
            <ac:picMk id="6" creationId="{5C9B8EEA-4A8F-4D0D-BB4A-98C4AC43A053}"/>
          </ac:picMkLst>
        </pc:picChg>
      </pc:sldChg>
      <pc:sldChg chg="addSp modSp mod setBg">
        <pc:chgData name="TONY WIJAYA" userId="5a36ad25-dbe3-4377-99c0-189c0b5941aa" providerId="ADAL" clId="{BFD2DD44-6381-4D10-913C-6D4382B81A66}" dt="2021-09-07T14:06:33.259" v="845" actId="26606"/>
        <pc:sldMkLst>
          <pc:docMk/>
          <pc:sldMk cId="649591066" sldId="283"/>
        </pc:sldMkLst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2" creationId="{32FEE963-D097-4F69-B8C2-80415F3813A8}"/>
          </ac:spMkLst>
        </pc:spChg>
        <pc:spChg chg="mo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3" creationId="{8D96BC17-7A62-4758-BB19-1733A97E1AD8}"/>
          </ac:spMkLst>
        </pc:spChg>
        <pc:spChg chg="mod or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4" creationId="{CE587D0E-BE5A-43BD-AD4B-41BC20AA5399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6:33.259" v="845" actId="26606"/>
          <ac:spMkLst>
            <pc:docMk/>
            <pc:sldMk cId="649591066" sldId="28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4:06:33.259" v="845" actId="26606"/>
          <ac:picMkLst>
            <pc:docMk/>
            <pc:sldMk cId="649591066" sldId="283"/>
            <ac:picMk id="6" creationId="{F5CB0AFF-846C-4DF2-B6F0-8333BB756F1D}"/>
          </ac:picMkLst>
        </pc:picChg>
      </pc:sldChg>
      <pc:sldChg chg="del">
        <pc:chgData name="TONY WIJAYA" userId="5a36ad25-dbe3-4377-99c0-189c0b5941aa" providerId="ADAL" clId="{BFD2DD44-6381-4D10-913C-6D4382B81A66}" dt="2021-09-07T14:06:47.515" v="846" actId="2696"/>
        <pc:sldMkLst>
          <pc:docMk/>
          <pc:sldMk cId="2685969279" sldId="284"/>
        </pc:sldMkLst>
      </pc:sldChg>
      <pc:sldChg chg="addSp delSp modSp mod setBg setClrOvrMap">
        <pc:chgData name="TONY WIJAYA" userId="5a36ad25-dbe3-4377-99c0-189c0b5941aa" providerId="ADAL" clId="{BFD2DD44-6381-4D10-913C-6D4382B81A66}" dt="2021-09-07T14:07:49.587" v="853" actId="26606"/>
        <pc:sldMkLst>
          <pc:docMk/>
          <pc:sldMk cId="3640222188" sldId="285"/>
        </pc:sldMkLst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2" creationId="{1A534160-6A22-4C62-9AB6-8476A6CAB5B9}"/>
          </ac:spMkLst>
        </pc:spChg>
        <pc:spChg chg="add del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3" creationId="{DA4D64B0-619A-4157-8FAB-1A9B00437469}"/>
          </ac:spMkLst>
        </pc:spChg>
        <pc:spChg chg="mod">
          <ac:chgData name="TONY WIJAYA" userId="5a36ad25-dbe3-4377-99c0-189c0b5941aa" providerId="ADAL" clId="{BFD2DD44-6381-4D10-913C-6D4382B81A66}" dt="2021-09-07T14:07:49.587" v="853" actId="26606"/>
          <ac:spMkLst>
            <pc:docMk/>
            <pc:sldMk cId="3640222188" sldId="285"/>
            <ac:spMk id="4" creationId="{0CB7C1BE-A0C6-4209-915C-98F59EAABEC0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32.348" v="848" actId="26606"/>
          <ac:spMkLst>
            <pc:docMk/>
            <pc:sldMk cId="3640222188" sldId="285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2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3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5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7:49.556" v="852" actId="26606"/>
          <ac:spMkLst>
            <pc:docMk/>
            <pc:sldMk cId="3640222188" sldId="285"/>
            <ac:spMk id="2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7:32.348" v="848" actId="26606"/>
          <ac:graphicFrameMkLst>
            <pc:docMk/>
            <pc:sldMk cId="3640222188" sldId="285"/>
            <ac:graphicFrameMk id="6" creationId="{61B7A0B6-649B-4765-8502-8C15A05A380A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37.725" v="850" actId="26606"/>
          <ac:graphicFrameMkLst>
            <pc:docMk/>
            <pc:sldMk cId="3640222188" sldId="285"/>
            <ac:graphicFrameMk id="20" creationId="{8D5BDE62-88B2-44E5-96ED-1EACD89F8384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7:49.556" v="852" actId="26606"/>
          <ac:graphicFrameMkLst>
            <pc:docMk/>
            <pc:sldMk cId="3640222188" sldId="285"/>
            <ac:graphicFrameMk id="27" creationId="{028DB5D7-E61F-4AD2-AD0C-CB1C44030E1F}"/>
          </ac:graphicFrameMkLst>
        </pc:graphicFrameChg>
        <pc:graphicFrameChg chg="add">
          <ac:chgData name="TONY WIJAYA" userId="5a36ad25-dbe3-4377-99c0-189c0b5941aa" providerId="ADAL" clId="{BFD2DD44-6381-4D10-913C-6D4382B81A66}" dt="2021-09-07T14:07:49.587" v="853" actId="26606"/>
          <ac:graphicFrameMkLst>
            <pc:docMk/>
            <pc:sldMk cId="3640222188" sldId="285"/>
            <ac:graphicFrameMk id="29" creationId="{6E2F49DB-2859-4D29-B65D-D8BF65FA084C}"/>
          </ac:graphicFrameMkLst>
        </pc:graphicFrameChg>
      </pc:sldChg>
      <pc:sldChg chg="addSp delSp modSp mod setBg setClrOvrMap">
        <pc:chgData name="TONY WIJAYA" userId="5a36ad25-dbe3-4377-99c0-189c0b5941aa" providerId="ADAL" clId="{BFD2DD44-6381-4D10-913C-6D4382B81A66}" dt="2021-09-07T14:08:45.823" v="866" actId="26606"/>
        <pc:sldMkLst>
          <pc:docMk/>
          <pc:sldMk cId="2318654219" sldId="286"/>
        </pc:sldMkLst>
        <pc:spChg chg="mod or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2" creationId="{B002B3E7-D000-4967-B09B-6D20DA012414}"/>
          </ac:spMkLst>
        </pc:spChg>
        <pc:spChg chg="add del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3" creationId="{7474F6EF-067A-4A52-98A1-92F864B65886}"/>
          </ac:spMkLst>
        </pc:spChg>
        <pc:spChg chg="mo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4" creationId="{520F16CA-BDBB-406F-AF14-341B93CE313F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0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2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4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6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07.430" v="855" actId="26606"/>
          <ac:spMkLst>
            <pc:docMk/>
            <pc:sldMk cId="2318654219" sldId="286"/>
            <ac:spMk id="1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0" creationId="{BB4C527F-AA88-4BD2-819A-06921EEB490A}"/>
          </ac:spMkLst>
        </pc:spChg>
        <pc:spChg chg="add del">
          <ac:chgData name="TONY WIJAYA" userId="5a36ad25-dbe3-4377-99c0-189c0b5941aa" providerId="ADAL" clId="{BFD2DD44-6381-4D10-913C-6D4382B81A66}" dt="2021-09-07T14:08:16.664" v="857" actId="26606"/>
          <ac:spMkLst>
            <pc:docMk/>
            <pc:sldMk cId="2318654219" sldId="286"/>
            <ac:spMk id="21" creationId="{BF1BEFAC-BF22-4CF8-9B60-C1CACA905DF7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4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5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6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7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35.049" v="859" actId="26606"/>
          <ac:spMkLst>
            <pc:docMk/>
            <pc:sldMk cId="2318654219" sldId="286"/>
            <ac:spMk id="28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1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2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3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4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38.581" v="861" actId="26606"/>
          <ac:spMkLst>
            <pc:docMk/>
            <pc:sldMk cId="2318654219" sldId="286"/>
            <ac:spMk id="35" creationId="{B9F686BF-39CA-4117-85DD-9C82FA1C8BA8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8" creationId="{CE8BCA1D-ACDF-4D63-9AA0-366C4F8553DD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39" creationId="{5DB82E3F-D9C4-42E7-AABF-D760C2F5615B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0" creationId="{5F145784-B126-48E6-B33B-0BEA2EBF1884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1" creationId="{06AD7FED-ECA8-4F84-9067-C1B1E9610F13}"/>
          </ac:spMkLst>
        </pc:spChg>
        <pc:spChg chg="add del">
          <ac:chgData name="TONY WIJAYA" userId="5a36ad25-dbe3-4377-99c0-189c0b5941aa" providerId="ADAL" clId="{BFD2DD44-6381-4D10-913C-6D4382B81A66}" dt="2021-09-07T14:08:43.552" v="863" actId="26606"/>
          <ac:spMkLst>
            <pc:docMk/>
            <pc:sldMk cId="2318654219" sldId="286"/>
            <ac:spMk id="42" creationId="{74DF12F2-5059-41AC-A8BD-D5E115CDC266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5" creationId="{32CFD297-D1AB-4A9E-9DD2-20560FF8EDBD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6" creationId="{4BFF9B0B-559F-4DEB-BE09-8CB6C87BC08F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7" creationId="{D00653BB-8104-4496-BA4F-6D7299B5B0D9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8" creationId="{2DDA8682-5D58-471F-ABF5-86935C442C3B}"/>
          </ac:spMkLst>
        </pc:spChg>
        <pc:spChg chg="add del">
          <ac:chgData name="TONY WIJAYA" userId="5a36ad25-dbe3-4377-99c0-189c0b5941aa" providerId="ADAL" clId="{BFD2DD44-6381-4D10-913C-6D4382B81A66}" dt="2021-09-07T14:08:45.791" v="865" actId="26606"/>
          <ac:spMkLst>
            <pc:docMk/>
            <pc:sldMk cId="2318654219" sldId="286"/>
            <ac:spMk id="49" creationId="{B9F686BF-39CA-4117-85DD-9C82FA1C8BA8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2" creationId="{CE8BCA1D-ACDF-4D63-9AA0-366C4F8553DD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3" creationId="{5DB82E3F-D9C4-42E7-AABF-D760C2F5615B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4" creationId="{5F145784-B126-48E6-B33B-0BEA2EBF1884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5" creationId="{06AD7FED-ECA8-4F84-9067-C1B1E9610F13}"/>
          </ac:spMkLst>
        </pc:spChg>
        <pc:spChg chg="add">
          <ac:chgData name="TONY WIJAYA" userId="5a36ad25-dbe3-4377-99c0-189c0b5941aa" providerId="ADAL" clId="{BFD2DD44-6381-4D10-913C-6D4382B81A66}" dt="2021-09-07T14:08:45.823" v="866" actId="26606"/>
          <ac:spMkLst>
            <pc:docMk/>
            <pc:sldMk cId="2318654219" sldId="286"/>
            <ac:spMk id="56" creationId="{74DF12F2-5059-41AC-A8BD-D5E115CDC266}"/>
          </ac:spMkLst>
        </pc:spChg>
        <pc:graphicFrameChg chg="add del">
          <ac:chgData name="TONY WIJAYA" userId="5a36ad25-dbe3-4377-99c0-189c0b5941aa" providerId="ADAL" clId="{BFD2DD44-6381-4D10-913C-6D4382B81A66}" dt="2021-09-07T14:08:07.430" v="855" actId="26606"/>
          <ac:graphicFrameMkLst>
            <pc:docMk/>
            <pc:sldMk cId="2318654219" sldId="286"/>
            <ac:graphicFrameMk id="6" creationId="{0649A4E8-E341-4716-B164-E1A2E8F41BF0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16.664" v="857" actId="26606"/>
          <ac:graphicFrameMkLst>
            <pc:docMk/>
            <pc:sldMk cId="2318654219" sldId="286"/>
            <ac:graphicFrameMk id="22" creationId="{AE13CE9B-8141-4057-9303-CF757C94D08F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5.049" v="859" actId="26606"/>
          <ac:graphicFrameMkLst>
            <pc:docMk/>
            <pc:sldMk cId="2318654219" sldId="286"/>
            <ac:graphicFrameMk id="29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38.581" v="861" actId="26606"/>
          <ac:graphicFrameMkLst>
            <pc:docMk/>
            <pc:sldMk cId="2318654219" sldId="286"/>
            <ac:graphicFrameMk id="36" creationId="{6E75F62B-DC4E-498A-9BB7-47C98BA96C0E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3.552" v="863" actId="26606"/>
          <ac:graphicFrameMkLst>
            <pc:docMk/>
            <pc:sldMk cId="2318654219" sldId="286"/>
            <ac:graphicFrameMk id="43" creationId="{A0357E40-D34A-4A36-8292-785D931B9283}"/>
          </ac:graphicFrameMkLst>
        </pc:graphicFrameChg>
        <pc:graphicFrameChg chg="add del">
          <ac:chgData name="TONY WIJAYA" userId="5a36ad25-dbe3-4377-99c0-189c0b5941aa" providerId="ADAL" clId="{BFD2DD44-6381-4D10-913C-6D4382B81A66}" dt="2021-09-07T14:08:45.791" v="865" actId="26606"/>
          <ac:graphicFrameMkLst>
            <pc:docMk/>
            <pc:sldMk cId="2318654219" sldId="286"/>
            <ac:graphicFrameMk id="50" creationId="{6E75F62B-DC4E-498A-9BB7-47C98BA96C0E}"/>
          </ac:graphicFrameMkLst>
        </pc:graphicFrameChg>
        <pc:graphicFrameChg chg="add">
          <ac:chgData name="TONY WIJAYA" userId="5a36ad25-dbe3-4377-99c0-189c0b5941aa" providerId="ADAL" clId="{BFD2DD44-6381-4D10-913C-6D4382B81A66}" dt="2021-09-07T14:08:45.823" v="866" actId="26606"/>
          <ac:graphicFrameMkLst>
            <pc:docMk/>
            <pc:sldMk cId="2318654219" sldId="286"/>
            <ac:graphicFrameMk id="57" creationId="{A0357E40-D34A-4A36-8292-785D931B9283}"/>
          </ac:graphicFrameMkLst>
        </pc:graphicFrameChg>
      </pc:sldChg>
      <pc:sldChg chg="addSp modSp mod setBg">
        <pc:chgData name="TONY WIJAYA" userId="5a36ad25-dbe3-4377-99c0-189c0b5941aa" providerId="ADAL" clId="{BFD2DD44-6381-4D10-913C-6D4382B81A66}" dt="2021-09-07T14:09:10.386" v="874" actId="5793"/>
        <pc:sldMkLst>
          <pc:docMk/>
          <pc:sldMk cId="3178954914" sldId="287"/>
        </pc:sldMkLst>
        <pc:spChg chg="mod">
          <ac:chgData name="TONY WIJAYA" userId="5a36ad25-dbe3-4377-99c0-189c0b5941aa" providerId="ADAL" clId="{BFD2DD44-6381-4D10-913C-6D4382B81A66}" dt="2021-09-07T14:09:10.386" v="874" actId="5793"/>
          <ac:spMkLst>
            <pc:docMk/>
            <pc:sldMk cId="3178954914" sldId="287"/>
            <ac:spMk id="2" creationId="{84C6564B-8161-40B9-8938-78124CB83429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3" creationId="{26297502-119B-45B5-B5BE-001DC8B01144}"/>
          </ac:spMkLst>
        </pc:spChg>
        <pc:spChg chg="mo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4" creationId="{4CB425F2-9E20-4C81-B204-1D9BA8EB1527}"/>
          </ac:spMkLst>
        </pc:spChg>
        <pc:spChg chg="add">
          <ac:chgData name="TONY WIJAYA" userId="5a36ad25-dbe3-4377-99c0-189c0b5941aa" providerId="ADAL" clId="{BFD2DD44-6381-4D10-913C-6D4382B81A66}" dt="2021-09-07T14:09:06.819" v="867" actId="26606"/>
          <ac:spMkLst>
            <pc:docMk/>
            <pc:sldMk cId="3178954914" sldId="287"/>
            <ac:spMk id="13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4:09:06.819" v="867" actId="26606"/>
          <ac:grpSpMkLst>
            <pc:docMk/>
            <pc:sldMk cId="3178954914" sldId="287"/>
            <ac:grpSpMk id="15" creationId="{01D4AEDF-0CF9-4271-ABB7-3D3489BB42D0}"/>
          </ac:grpSpMkLst>
        </pc:grpChg>
        <pc:picChg chg="mod ord">
          <ac:chgData name="TONY WIJAYA" userId="5a36ad25-dbe3-4377-99c0-189c0b5941aa" providerId="ADAL" clId="{BFD2DD44-6381-4D10-913C-6D4382B81A66}" dt="2021-09-07T14:09:06.819" v="867" actId="26606"/>
          <ac:picMkLst>
            <pc:docMk/>
            <pc:sldMk cId="3178954914" sldId="287"/>
            <ac:picMk id="8" creationId="{2B433F28-7722-493A-A6D6-2156D298A77D}"/>
          </ac:picMkLst>
        </pc:picChg>
      </pc:sldChg>
      <pc:sldChg chg="addSp modSp new mod ord setBg">
        <pc:chgData name="TONY WIJAYA" userId="5a36ad25-dbe3-4377-99c0-189c0b5941aa" providerId="ADAL" clId="{BFD2DD44-6381-4D10-913C-6D4382B81A66}" dt="2021-09-07T13:45:23.532" v="445" actId="26606"/>
        <pc:sldMkLst>
          <pc:docMk/>
          <pc:sldMk cId="686246105" sldId="288"/>
        </pc:sldMkLst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2" creationId="{64D383F9-FE07-4DA4-84BC-1304DBBCCDCD}"/>
          </ac:spMkLst>
        </pc:spChg>
        <pc:spChg chg="mo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3" creationId="{7D9E50CD-4DD1-4575-A3C4-8A8EDCA700DA}"/>
          </ac:spMkLst>
        </pc:spChg>
        <pc:spChg chg="mod or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4" creationId="{BFCDB5E0-42D4-4FC1-AF1A-D907B078F4EA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23.532" v="445" actId="26606"/>
          <ac:spMkLst>
            <pc:docMk/>
            <pc:sldMk cId="686246105" sldId="288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23.532" v="445" actId="26606"/>
          <ac:picMkLst>
            <pc:docMk/>
            <pc:sldMk cId="686246105" sldId="288"/>
            <ac:picMk id="6" creationId="{25BB274D-4F03-4835-9163-A8C5561ECB7E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47.654" v="447" actId="26606"/>
        <pc:sldMkLst>
          <pc:docMk/>
          <pc:sldMk cId="2003308478" sldId="289"/>
        </pc:sldMkLst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2" creationId="{300FB00B-C15F-4111-A47B-335A748C8335}"/>
          </ac:spMkLst>
        </pc:spChg>
        <pc:spChg chg="mo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3" creationId="{BF11D548-4E92-44D6-B56D-808F8CE1822C}"/>
          </ac:spMkLst>
        </pc:spChg>
        <pc:spChg chg="mod or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4" creationId="{359CE6AA-6AFC-4EAE-8564-71F9B7DC2F33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47.654" v="447" actId="26606"/>
          <ac:spMkLst>
            <pc:docMk/>
            <pc:sldMk cId="2003308478" sldId="28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47.654" v="447" actId="26606"/>
          <ac:picMkLst>
            <pc:docMk/>
            <pc:sldMk cId="2003308478" sldId="289"/>
            <ac:picMk id="6" creationId="{C841A4E1-FB4A-492F-82F3-3F0A713BA38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2.872" v="448" actId="26606"/>
        <pc:sldMkLst>
          <pc:docMk/>
          <pc:sldMk cId="700546887" sldId="290"/>
        </pc:sldMkLst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" creationId="{917EEC65-DA30-48A3-A813-528725FFAAFC}"/>
          </ac:spMkLst>
        </pc:spChg>
        <pc:spChg chg="del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3" creationId="{B305D4D1-4330-40B0-B2F1-307A7D9B1BC6}"/>
          </ac:spMkLst>
        </pc:spChg>
        <pc:spChg chg="mo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4" creationId="{67F67D6F-C898-45BC-89A5-D57F26FBC5F0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5:52.872" v="448" actId="26606"/>
          <ac:spMkLst>
            <pc:docMk/>
            <pc:sldMk cId="700546887" sldId="29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5:52.872" v="448" actId="26606"/>
          <ac:picMkLst>
            <pc:docMk/>
            <pc:sldMk cId="700546887" sldId="290"/>
            <ac:picMk id="6" creationId="{087DBE2A-36B1-4521-A809-2A683A700A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5:12.023" v="444" actId="26606"/>
        <pc:sldMkLst>
          <pc:docMk/>
          <pc:sldMk cId="1994644826" sldId="291"/>
        </pc:sldMkLst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2" creationId="{B8266B0C-90D9-474B-9107-6148896D3015}"/>
          </ac:spMkLst>
        </pc:spChg>
        <pc:spChg chg="mo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3" creationId="{AA4E6A64-1726-4EEA-BB06-4575616205F5}"/>
          </ac:spMkLst>
        </pc:spChg>
        <pc:spChg chg="mod or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4" creationId="{E1A26AA1-24D7-42F8-A837-63430557F802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5:12.023" v="444" actId="26606"/>
          <ac:spMkLst>
            <pc:docMk/>
            <pc:sldMk cId="1994644826" sldId="29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5:12.023" v="444" actId="26606"/>
          <ac:picMkLst>
            <pc:docMk/>
            <pc:sldMk cId="1994644826" sldId="291"/>
            <ac:picMk id="6" creationId="{9538BE63-EC24-4775-8289-2494347336AD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5:59.556" v="449" actId="26606"/>
        <pc:sldMkLst>
          <pc:docMk/>
          <pc:sldMk cId="1129758574" sldId="292"/>
        </pc:sldMkLst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" creationId="{25332DAE-A54F-45CB-9BEA-19A9AFBA1FEC}"/>
          </ac:spMkLst>
        </pc:spChg>
        <pc:spChg chg="del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3" creationId="{304FE63C-DF4D-45A4-8798-606AFA09D79C}"/>
          </ac:spMkLst>
        </pc:spChg>
        <pc:spChg chg="mo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4" creationId="{D1300764-10E1-41D7-87E2-B2435A0FA144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45:59.556" v="449" actId="26606"/>
          <ac:spMkLst>
            <pc:docMk/>
            <pc:sldMk cId="1129758574" sldId="292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45:59.556" v="449" actId="26606"/>
          <ac:grpSpMkLst>
            <pc:docMk/>
            <pc:sldMk cId="1129758574" sldId="292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5:59.556" v="449" actId="26606"/>
          <ac:picMkLst>
            <pc:docMk/>
            <pc:sldMk cId="1129758574" sldId="292"/>
            <ac:picMk id="6" creationId="{0E42E896-C292-4131-9822-0E8B2F631BFD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1.178" v="450" actId="26606"/>
        <pc:sldMkLst>
          <pc:docMk/>
          <pc:sldMk cId="128145279" sldId="293"/>
        </pc:sldMkLst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2" creationId="{8D73F8E9-C5F1-43E1-8D4B-CEDC55639E42}"/>
          </ac:spMkLst>
        </pc:spChg>
        <pc:spChg chg="mo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3" creationId="{19853FF8-9691-4757-A174-7611775173F5}"/>
          </ac:spMkLst>
        </pc:spChg>
        <pc:spChg chg="mod or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4" creationId="{9BBD4A22-B98A-43ED-8860-D59D99E97C12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1.178" v="450" actId="26606"/>
          <ac:spMkLst>
            <pc:docMk/>
            <pc:sldMk cId="128145279" sldId="293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1.178" v="450" actId="26606"/>
          <ac:picMkLst>
            <pc:docMk/>
            <pc:sldMk cId="128145279" sldId="293"/>
            <ac:picMk id="6" creationId="{8DF863C9-48B2-4519-8309-5FE232C81CA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15.141" v="451" actId="26606"/>
        <pc:sldMkLst>
          <pc:docMk/>
          <pc:sldMk cId="4093753295" sldId="294"/>
        </pc:sldMkLst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" creationId="{5DA13106-16A2-4FEF-8717-45A1E45B44C7}"/>
          </ac:spMkLst>
        </pc:spChg>
        <pc:spChg chg="del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3" creationId="{37464C97-5AF7-42A6-8407-ECF3887CB5E1}"/>
          </ac:spMkLst>
        </pc:spChg>
        <pc:spChg chg="mo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4" creationId="{D55E0DD6-8286-487E-A707-AE37DE10453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15.141" v="451" actId="26606"/>
          <ac:spMkLst>
            <pc:docMk/>
            <pc:sldMk cId="4093753295" sldId="294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15.141" v="451" actId="26606"/>
          <ac:picMkLst>
            <pc:docMk/>
            <pc:sldMk cId="4093753295" sldId="294"/>
            <ac:picMk id="6" creationId="{A02030D2-17B7-4D93-992A-E0EB2808B344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17.942" v="452" actId="26606"/>
        <pc:sldMkLst>
          <pc:docMk/>
          <pc:sldMk cId="3064018428" sldId="295"/>
        </pc:sldMkLst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2" creationId="{CAF26844-A9CD-42B2-BFE9-6DF4F6830847}"/>
          </ac:spMkLst>
        </pc:spChg>
        <pc:spChg chg="mo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3" creationId="{491895FB-F198-4087-8E49-9EF667427F17}"/>
          </ac:spMkLst>
        </pc:spChg>
        <pc:spChg chg="mod or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4" creationId="{0FE33D3E-C41A-469C-A0FC-32FA9D1E5DB4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17.942" v="452" actId="26606"/>
          <ac:spMkLst>
            <pc:docMk/>
            <pc:sldMk cId="3064018428" sldId="295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17.942" v="452" actId="26606"/>
          <ac:picMkLst>
            <pc:docMk/>
            <pc:sldMk cId="3064018428" sldId="295"/>
            <ac:picMk id="6" creationId="{AB201772-A4D7-455E-A17D-33408821F57B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2.493" v="453" actId="26606"/>
        <pc:sldMkLst>
          <pc:docMk/>
          <pc:sldMk cId="1531886997" sldId="296"/>
        </pc:sldMkLst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" creationId="{9BAEDBF9-B063-4215-9338-B9F223EB8AB9}"/>
          </ac:spMkLst>
        </pc:spChg>
        <pc:spChg chg="del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3" creationId="{51B2CD5D-545C-400B-8998-2217F2A79660}"/>
          </ac:spMkLst>
        </pc:spChg>
        <pc:spChg chg="mo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4" creationId="{2B4EAD1E-641C-420E-8865-5C0FE2796146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2.493" v="453" actId="26606"/>
          <ac:spMkLst>
            <pc:docMk/>
            <pc:sldMk cId="1531886997" sldId="296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2.493" v="453" actId="26606"/>
          <ac:picMkLst>
            <pc:docMk/>
            <pc:sldMk cId="1531886997" sldId="296"/>
            <ac:picMk id="6" creationId="{FD859532-BCF2-4C9A-84E0-E91D704BA53B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26.149" v="454" actId="26606"/>
        <pc:sldMkLst>
          <pc:docMk/>
          <pc:sldMk cId="4182571426" sldId="297"/>
        </pc:sldMkLst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2" creationId="{99360FA6-895D-43E0-AB95-439CE8B3A9CD}"/>
          </ac:spMkLst>
        </pc:spChg>
        <pc:spChg chg="mo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3" creationId="{743F01AD-AE26-4749-B6F2-0A6DC6ECC282}"/>
          </ac:spMkLst>
        </pc:spChg>
        <pc:spChg chg="mod or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4" creationId="{EF7474D2-B98A-481A-9461-EEE1C07FEB67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26.149" v="454" actId="26606"/>
          <ac:spMkLst>
            <pc:docMk/>
            <pc:sldMk cId="4182571426" sldId="297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26.149" v="454" actId="26606"/>
          <ac:picMkLst>
            <pc:docMk/>
            <pc:sldMk cId="4182571426" sldId="297"/>
            <ac:picMk id="6" creationId="{FE6B680C-C47F-4861-8D96-5B6FE6BC5B3C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29.422" v="455" actId="26606"/>
        <pc:sldMkLst>
          <pc:docMk/>
          <pc:sldMk cId="2712432655" sldId="298"/>
        </pc:sldMkLst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" creationId="{15B320A3-EB43-436F-833C-9210EE59F7C0}"/>
          </ac:spMkLst>
        </pc:spChg>
        <pc:spChg chg="del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3" creationId="{D0D565B4-0FF6-4B5C-8128-FE9F7D141D9C}"/>
          </ac:spMkLst>
        </pc:spChg>
        <pc:spChg chg="mo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4" creationId="{CB9B5D84-A6C7-4DEF-8E9D-3E27185AF37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29.422" v="455" actId="26606"/>
          <ac:spMkLst>
            <pc:docMk/>
            <pc:sldMk cId="2712432655" sldId="298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29.422" v="455" actId="26606"/>
          <ac:picMkLst>
            <pc:docMk/>
            <pc:sldMk cId="2712432655" sldId="298"/>
            <ac:picMk id="6" creationId="{54EFFD4C-BD8B-496F-8C47-2A9C4BEDC806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2.400" v="456" actId="26606"/>
        <pc:sldMkLst>
          <pc:docMk/>
          <pc:sldMk cId="2852876465" sldId="299"/>
        </pc:sldMkLst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2" creationId="{7E430E6B-8994-4E48-BED0-59364AD26303}"/>
          </ac:spMkLst>
        </pc:spChg>
        <pc:spChg chg="mo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3" creationId="{8BAE9273-8E55-4880-9E4A-7F89DA263B3B}"/>
          </ac:spMkLst>
        </pc:spChg>
        <pc:spChg chg="mod or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4" creationId="{C821CEE9-0907-440E-B854-21B0D5DE08A6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2.400" v="456" actId="26606"/>
          <ac:spMkLst>
            <pc:docMk/>
            <pc:sldMk cId="2852876465" sldId="299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2.400" v="456" actId="26606"/>
          <ac:picMkLst>
            <pc:docMk/>
            <pc:sldMk cId="2852876465" sldId="299"/>
            <ac:picMk id="6" creationId="{8686751D-063E-401F-8880-E259DCB721C2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34.754" v="457" actId="26606"/>
        <pc:sldMkLst>
          <pc:docMk/>
          <pc:sldMk cId="3183416148" sldId="300"/>
        </pc:sldMkLst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" creationId="{B378AF06-C071-40D8-94FA-35AAEED97030}"/>
          </ac:spMkLst>
        </pc:spChg>
        <pc:spChg chg="del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3" creationId="{E0C0D832-978E-4506-A14F-EBF4B3A0AFD5}"/>
          </ac:spMkLst>
        </pc:spChg>
        <pc:spChg chg="mo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4" creationId="{031A1A51-B428-4B54-8FA4-C27CD443789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34.754" v="457" actId="26606"/>
          <ac:spMkLst>
            <pc:docMk/>
            <pc:sldMk cId="3183416148" sldId="300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34.754" v="457" actId="26606"/>
          <ac:picMkLst>
            <pc:docMk/>
            <pc:sldMk cId="3183416148" sldId="300"/>
            <ac:picMk id="6" creationId="{AA625E84-BB64-448D-BFCE-F033362EA94A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6:37.310" v="458" actId="26606"/>
        <pc:sldMkLst>
          <pc:docMk/>
          <pc:sldMk cId="3527665375" sldId="301"/>
        </pc:sldMkLst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2" creationId="{406EDA84-4EBB-4844-A755-777B987670AA}"/>
          </ac:spMkLst>
        </pc:spChg>
        <pc:spChg chg="mo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3" creationId="{C82F6FBC-2350-4A89-8604-81BBB6765B1C}"/>
          </ac:spMkLst>
        </pc:spChg>
        <pc:spChg chg="mod or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4" creationId="{20614A1A-A7D0-4D99-B638-C55C102762D7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37.310" v="458" actId="26606"/>
          <ac:spMkLst>
            <pc:docMk/>
            <pc:sldMk cId="3527665375" sldId="301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46:37.310" v="458" actId="26606"/>
          <ac:picMkLst>
            <pc:docMk/>
            <pc:sldMk cId="3527665375" sldId="301"/>
            <ac:picMk id="6" creationId="{29896571-0C0F-4417-8460-E1B269763228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0.777" v="459" actId="26606"/>
        <pc:sldMkLst>
          <pc:docMk/>
          <pc:sldMk cId="4007521667" sldId="302"/>
        </pc:sldMkLst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" creationId="{8E3B2156-0E90-4FF4-A185-307C93A323DA}"/>
          </ac:spMkLst>
        </pc:spChg>
        <pc:spChg chg="del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3" creationId="{5901EBD1-00AC-4630-91FF-EBD15534BE02}"/>
          </ac:spMkLst>
        </pc:spChg>
        <pc:spChg chg="mo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4" creationId="{113075B7-8E8F-4B8A-A019-05548F0ACBE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46:40.777" v="459" actId="26606"/>
          <ac:spMkLst>
            <pc:docMk/>
            <pc:sldMk cId="4007521667" sldId="302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46:40.777" v="459" actId="26606"/>
          <ac:picMkLst>
            <pc:docMk/>
            <pc:sldMk cId="4007521667" sldId="302"/>
            <ac:picMk id="6" creationId="{E8050C66-BBDE-4734-9E4C-78CE294DC464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3:46:45.387" v="460" actId="26606"/>
        <pc:sldMkLst>
          <pc:docMk/>
          <pc:sldMk cId="86187838" sldId="303"/>
        </pc:sldMkLst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" creationId="{8F1CCF79-81BC-4EC0-B70A-40DC8B7785F0}"/>
          </ac:spMkLst>
        </pc:spChg>
        <pc:spChg chg="del">
          <ac:chgData name="TONY WIJAYA" userId="5a36ad25-dbe3-4377-99c0-189c0b5941aa" providerId="ADAL" clId="{BFD2DD44-6381-4D10-913C-6D4382B81A66}" dt="2021-09-07T13:44:57.156" v="443" actId="26606"/>
          <ac:spMkLst>
            <pc:docMk/>
            <pc:sldMk cId="86187838" sldId="303"/>
            <ac:spMk id="3" creationId="{58249C3E-C2DB-4A5F-B0A2-7BC2D16294C8}"/>
          </ac:spMkLst>
        </pc:spChg>
        <pc:spChg chg="mo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4" creationId="{5EE65FB1-1AA0-422C-AB5E-1ADEBA63D0C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0" creationId="{C50166E2-0FD7-4881-BADB-3F7EECB3AB95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3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46:45.387" v="460" actId="26606"/>
          <ac:spMkLst>
            <pc:docMk/>
            <pc:sldMk cId="86187838" sldId="303"/>
            <ac:spMk id="35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3:46:45.387" v="460" actId="26606"/>
          <ac:grpSpMkLst>
            <pc:docMk/>
            <pc:sldMk cId="86187838" sldId="303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46:45.387" v="460" actId="26606"/>
          <ac:picMkLst>
            <pc:docMk/>
            <pc:sldMk cId="86187838" sldId="303"/>
            <ac:picMk id="6" creationId="{653FF5F0-487E-44B6-95A6-3E705067EFC3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49:06.336" v="536" actId="26606"/>
        <pc:sldMkLst>
          <pc:docMk/>
          <pc:sldMk cId="749800287" sldId="304"/>
        </pc:sldMkLst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2" creationId="{F7ED2934-5BEE-459C-B66B-B916C0714226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3" creationId="{F35375FD-6713-40F6-8CDD-38B15563779E}"/>
          </ac:spMkLst>
        </pc:spChg>
        <pc:spChg chg="mo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4" creationId="{BDAA0F0F-9BA1-4842-8B4A-A70C95F128F3}"/>
          </ac:spMkLst>
        </pc:spChg>
        <pc:spChg chg="add">
          <ac:chgData name="TONY WIJAYA" userId="5a36ad25-dbe3-4377-99c0-189c0b5941aa" providerId="ADAL" clId="{BFD2DD44-6381-4D10-913C-6D4382B81A66}" dt="2021-09-07T13:49:06.336" v="536" actId="26606"/>
          <ac:spMkLst>
            <pc:docMk/>
            <pc:sldMk cId="749800287" sldId="304"/>
            <ac:spMk id="11" creationId="{EE15E636-2C9E-42CB-B482-436AA81BF93B}"/>
          </ac:spMkLst>
        </pc:spChg>
        <pc:grpChg chg="add">
          <ac:chgData name="TONY WIJAYA" userId="5a36ad25-dbe3-4377-99c0-189c0b5941aa" providerId="ADAL" clId="{BFD2DD44-6381-4D10-913C-6D4382B81A66}" dt="2021-09-07T13:49:06.336" v="536" actId="26606"/>
          <ac:grpSpMkLst>
            <pc:docMk/>
            <pc:sldMk cId="749800287" sldId="304"/>
            <ac:grpSpMk id="13" creationId="{01D4AEDF-0CF9-4271-ABB7-3D3489BB42D0}"/>
          </ac:grpSpMkLst>
        </pc:grpChg>
        <pc:picChg chg="add mod ord">
          <ac:chgData name="TONY WIJAYA" userId="5a36ad25-dbe3-4377-99c0-189c0b5941aa" providerId="ADAL" clId="{BFD2DD44-6381-4D10-913C-6D4382B81A66}" dt="2021-09-07T13:49:06.336" v="536" actId="26606"/>
          <ac:picMkLst>
            <pc:docMk/>
            <pc:sldMk cId="749800287" sldId="304"/>
            <ac:picMk id="6" creationId="{A86B8B22-05D9-492D-9E9A-31A9AF864CE7}"/>
          </ac:picMkLst>
        </pc:picChg>
      </pc:sldChg>
      <pc:sldChg chg="addSp modSp new mod setBg addAnim">
        <pc:chgData name="TONY WIJAYA" userId="5a36ad25-dbe3-4377-99c0-189c0b5941aa" providerId="ADAL" clId="{BFD2DD44-6381-4D10-913C-6D4382B81A66}" dt="2021-09-07T13:53:50.097" v="572"/>
        <pc:sldMkLst>
          <pc:docMk/>
          <pc:sldMk cId="1629464051" sldId="305"/>
        </pc:sldMkLst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" creationId="{461E245B-0262-4337-B443-7E91FA12E62F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3" creationId="{58048A71-9EB9-45A6-8740-69039508178A}"/>
          </ac:spMkLst>
        </pc:spChg>
        <pc:spChg chg="mo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4" creationId="{D91E2B7A-0AA2-4987-93CD-A179901062D7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3:53:50.097" v="571" actId="26606"/>
          <ac:spMkLst>
            <pc:docMk/>
            <pc:sldMk cId="1629464051" sldId="305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3:53:50.097" v="571" actId="26606"/>
          <ac:grpSpMkLst>
            <pc:docMk/>
            <pc:sldMk cId="1629464051" sldId="305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3:53:50.097" v="571" actId="26606"/>
          <ac:picMkLst>
            <pc:docMk/>
            <pc:sldMk cId="1629464051" sldId="305"/>
            <ac:picMk id="6" creationId="{9E510D1B-9F19-43FB-B57B-C63C04C13802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7:59.927" v="737" actId="313"/>
        <pc:sldMkLst>
          <pc:docMk/>
          <pc:sldMk cId="444707130" sldId="306"/>
        </pc:sldMkLst>
        <pc:spChg chg="mo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2" creationId="{97516AE1-3B6E-4D3F-AA12-7D89A0C9D6A0}"/>
          </ac:spMkLst>
        </pc:spChg>
        <pc:spChg chg="mod">
          <ac:chgData name="TONY WIJAYA" userId="5a36ad25-dbe3-4377-99c0-189c0b5941aa" providerId="ADAL" clId="{BFD2DD44-6381-4D10-913C-6D4382B81A66}" dt="2021-09-07T13:57:59.927" v="737" actId="313"/>
          <ac:spMkLst>
            <pc:docMk/>
            <pc:sldMk cId="444707130" sldId="306"/>
            <ac:spMk id="3" creationId="{26D6548B-2F04-4582-A78E-65DFA660EF6C}"/>
          </ac:spMkLst>
        </pc:spChg>
        <pc:spChg chg="mod or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4" creationId="{75041B99-0333-4794-864A-258F94A2B29D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7:46.727" v="706" actId="26606"/>
          <ac:spMkLst>
            <pc:docMk/>
            <pc:sldMk cId="444707130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7:46.727" v="706" actId="26606"/>
          <ac:picMkLst>
            <pc:docMk/>
            <pc:sldMk cId="444707130" sldId="306"/>
            <ac:picMk id="6" creationId="{2FBD90B8-F53A-48B2-9BD2-C1EDE7AC4620}"/>
          </ac:picMkLst>
        </pc:picChg>
      </pc:sldChg>
      <pc:sldChg chg="addSp modSp new del mod setBg">
        <pc:chgData name="TONY WIJAYA" userId="5a36ad25-dbe3-4377-99c0-189c0b5941aa" providerId="ADAL" clId="{BFD2DD44-6381-4D10-913C-6D4382B81A66}" dt="2021-09-07T13:55:01.958" v="576" actId="47"/>
        <pc:sldMkLst>
          <pc:docMk/>
          <pc:sldMk cId="488622594" sldId="306"/>
        </pc:sldMkLst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2" creationId="{655EBB2D-DF42-477A-A6A8-016496FDA6BE}"/>
          </ac:spMkLst>
        </pc:spChg>
        <pc:spChg chg="mo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3" creationId="{2F9BFBC4-8664-4B41-9611-BF6F495C810C}"/>
          </ac:spMkLst>
        </pc:spChg>
        <pc:spChg chg="mod or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4" creationId="{4465FF50-543F-4BAA-AD75-0398A1D70FE7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3:54:32.113" v="575" actId="26606"/>
          <ac:spMkLst>
            <pc:docMk/>
            <pc:sldMk cId="488622594" sldId="306"/>
            <ac:spMk id="13" creationId="{1E8FD5CD-351E-4B06-8B78-BD5102D00908}"/>
          </ac:spMkLst>
        </pc:spChg>
        <pc:picChg chg="add mod">
          <ac:chgData name="TONY WIJAYA" userId="5a36ad25-dbe3-4377-99c0-189c0b5941aa" providerId="ADAL" clId="{BFD2DD44-6381-4D10-913C-6D4382B81A66}" dt="2021-09-07T13:54:32.113" v="575" actId="26606"/>
          <ac:picMkLst>
            <pc:docMk/>
            <pc:sldMk cId="488622594" sldId="306"/>
            <ac:picMk id="6" creationId="{A64F9E36-8F9D-4D1D-82EB-D9AE95229087}"/>
          </ac:picMkLst>
        </pc:picChg>
      </pc:sldChg>
      <pc:sldChg chg="addSp modSp new mod setBg">
        <pc:chgData name="TONY WIJAYA" userId="5a36ad25-dbe3-4377-99c0-189c0b5941aa" providerId="ADAL" clId="{BFD2DD44-6381-4D10-913C-6D4382B81A66}" dt="2021-09-07T13:59:01.307" v="774" actId="26606"/>
        <pc:sldMkLst>
          <pc:docMk/>
          <pc:sldMk cId="849314614" sldId="307"/>
        </pc:sldMkLst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" creationId="{71737F9E-8AD0-4E3D-B395-45C457DBAC5C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3" creationId="{05314BC0-372C-41C6-BDA0-F2A97BF126C6}"/>
          </ac:spMkLst>
        </pc:spChg>
        <pc:spChg chg="mo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4" creationId="{4E4A2C69-87D9-439B-BDEC-55A8F57F92CD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1" creationId="{48E96387-12F1-45E4-9322-ABBF2EE040E9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3" creationId="{A9F421DD-DE4E-4547-A904-3F80E25E3F35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5" creationId="{09985DEC-1215-4209-9708-B45CC977402E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7" creationId="{90EB7086-616E-4D44-94BE-D0F763561782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19" creationId="{F115DB35-53D7-4EDC-A965-A434929617CC}"/>
          </ac:spMkLst>
        </pc:spChg>
        <pc:spChg chg="add">
          <ac:chgData name="TONY WIJAYA" userId="5a36ad25-dbe3-4377-99c0-189c0b5941aa" providerId="ADAL" clId="{BFD2DD44-6381-4D10-913C-6D4382B81A66}" dt="2021-09-07T13:59:01.307" v="774" actId="26606"/>
          <ac:spMkLst>
            <pc:docMk/>
            <pc:sldMk cId="849314614" sldId="307"/>
            <ac:spMk id="21" creationId="{4B610F9C-62FE-46FC-8607-C35030B6321A}"/>
          </ac:spMkLst>
        </pc:spChg>
        <pc:picChg chg="add mod ord">
          <ac:chgData name="TONY WIJAYA" userId="5a36ad25-dbe3-4377-99c0-189c0b5941aa" providerId="ADAL" clId="{BFD2DD44-6381-4D10-913C-6D4382B81A66}" dt="2021-09-07T13:59:01.307" v="774" actId="26606"/>
          <ac:picMkLst>
            <pc:docMk/>
            <pc:sldMk cId="849314614" sldId="307"/>
            <ac:picMk id="6" creationId="{861E14A2-9403-44A7-8ABA-D57962630C05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2:45.126" v="831" actId="26606"/>
        <pc:sldMkLst>
          <pc:docMk/>
          <pc:sldMk cId="2761114727" sldId="308"/>
        </pc:sldMkLst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2" creationId="{8CF7796F-E7B8-4181-9290-952A01A8946E}"/>
          </ac:spMkLst>
        </pc:spChg>
        <pc:spChg chg="del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3" creationId="{E4670655-66FA-49E7-A86F-91571E3871BB}"/>
          </ac:spMkLst>
        </pc:spChg>
        <pc:spChg chg="mod">
          <ac:chgData name="TONY WIJAYA" userId="5a36ad25-dbe3-4377-99c0-189c0b5941aa" providerId="ADAL" clId="{BFD2DD44-6381-4D10-913C-6D4382B81A66}" dt="2021-09-07T14:01:49.883" v="827" actId="26606"/>
          <ac:spMkLst>
            <pc:docMk/>
            <pc:sldMk cId="2761114727" sldId="308"/>
            <ac:spMk id="4" creationId="{0A78743B-DC84-4416-95AB-B64B196493A2}"/>
          </ac:spMkLst>
        </pc:spChg>
        <pc:spChg chg="add del mo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8" creationId="{010BCC3C-E7F0-4D32-8678-6BAFFAA5B935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1" creationId="{A078A52F-85EA-4C0B-962B-D9D9DD4DD78C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3" creationId="{919797D5-5700-4683-B30A-5B4D56CB8270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5" creationId="{4856A7B9-9801-42EC-A4C9-7E22A56EF53D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7" creationId="{8AD54DB8-C150-4290-85D6-F5B0262BFEE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19" creationId="{379F11E2-8BA5-4C5C-AE7C-361E5EA011FF}"/>
          </ac:spMkLst>
        </pc:spChg>
        <pc:spChg chg="add del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21" creationId="{7C00E1DA-EC7C-40FC-95E3-11FDCD2E4291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3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2:45.126" v="831" actId="26606"/>
          <ac:spMkLst>
            <pc:docMk/>
            <pc:sldMk cId="2761114727" sldId="308"/>
            <ac:spMk id="41" creationId="{7C00E1DA-EC7C-40FC-95E3-11FDCD2E4291}"/>
          </ac:spMkLst>
        </pc:spChg>
        <pc:grpChg chg="add del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23" creationId="{9A421166-2996-41A7-B094-AE5316F347DD}"/>
          </ac:grpSpMkLst>
        </pc:grpChg>
        <pc:grpChg chg="add">
          <ac:chgData name="TONY WIJAYA" userId="5a36ad25-dbe3-4377-99c0-189c0b5941aa" providerId="ADAL" clId="{BFD2DD44-6381-4D10-913C-6D4382B81A66}" dt="2021-09-07T14:02:45.126" v="831" actId="26606"/>
          <ac:grpSpMkLst>
            <pc:docMk/>
            <pc:sldMk cId="2761114727" sldId="308"/>
            <ac:grpSpMk id="43" creationId="{9A421166-2996-41A7-B094-AE5316F347DD}"/>
          </ac:grpSpMkLst>
        </pc:grpChg>
        <pc:picChg chg="add del mod ord">
          <ac:chgData name="TONY WIJAYA" userId="5a36ad25-dbe3-4377-99c0-189c0b5941aa" providerId="ADAL" clId="{BFD2DD44-6381-4D10-913C-6D4382B81A66}" dt="2021-09-07T14:02:10.726" v="829" actId="478"/>
          <ac:picMkLst>
            <pc:docMk/>
            <pc:sldMk cId="2761114727" sldId="308"/>
            <ac:picMk id="6" creationId="{BA3560AE-3802-4793-B845-73DB5975BC21}"/>
          </ac:picMkLst>
        </pc:picChg>
        <pc:picChg chg="add mod ord">
          <ac:chgData name="TONY WIJAYA" userId="5a36ad25-dbe3-4377-99c0-189c0b5941aa" providerId="ADAL" clId="{BFD2DD44-6381-4D10-913C-6D4382B81A66}" dt="2021-09-07T14:02:45.126" v="831" actId="26606"/>
          <ac:picMkLst>
            <pc:docMk/>
            <pc:sldMk cId="2761114727" sldId="308"/>
            <ac:picMk id="10" creationId="{7DA70139-DD57-4FE0-B290-E30072796726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4:12.761" v="839" actId="26606"/>
        <pc:sldMkLst>
          <pc:docMk/>
          <pc:sldMk cId="984689990" sldId="309"/>
        </pc:sldMkLst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" creationId="{071C554C-452E-4357-8BFF-B470EDB1FF22}"/>
          </ac:spMkLst>
        </pc:spChg>
        <pc:spChg chg="mo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3" creationId="{32DE8546-327A-4C2E-B41B-668ABE614912}"/>
          </ac:spMkLst>
        </pc:spChg>
        <pc:spChg chg="mod or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4" creationId="{2F42ECC5-1236-4070-889F-DB2D90D3B2B5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3" creationId="{8F404549-B4DC-481C-926C-DED3EF1C585B}"/>
          </ac:spMkLst>
        </pc:spChg>
        <pc:spChg chg="add del">
          <ac:chgData name="TONY WIJAYA" userId="5a36ad25-dbe3-4377-99c0-189c0b5941aa" providerId="ADAL" clId="{BFD2DD44-6381-4D10-913C-6D4382B81A66}" dt="2021-09-07T14:04:08.501" v="836" actId="26606"/>
          <ac:spMkLst>
            <pc:docMk/>
            <pc:sldMk cId="984689990" sldId="309"/>
            <ac:spMk id="15" creationId="{1E8FD5CD-351E-4B06-8B78-BD5102D00908}"/>
          </ac:spMkLst>
        </pc:spChg>
        <pc:spChg chg="add del">
          <ac:chgData name="TONY WIJAYA" userId="5a36ad25-dbe3-4377-99c0-189c0b5941aa" providerId="ADAL" clId="{BFD2DD44-6381-4D10-913C-6D4382B81A66}" dt="2021-09-07T14:04:12.754" v="838" actId="26606"/>
          <ac:spMkLst>
            <pc:docMk/>
            <pc:sldMk cId="984689990" sldId="309"/>
            <ac:spMk id="18" creationId="{EE15E636-2C9E-42CB-B482-436AA81BF93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1" creationId="{8F404549-B4DC-481C-926C-DED3EF1C585B}"/>
          </ac:spMkLst>
        </pc:spChg>
        <pc:spChg chg="add">
          <ac:chgData name="TONY WIJAYA" userId="5a36ad25-dbe3-4377-99c0-189c0b5941aa" providerId="ADAL" clId="{BFD2DD44-6381-4D10-913C-6D4382B81A66}" dt="2021-09-07T14:04:12.761" v="839" actId="26606"/>
          <ac:spMkLst>
            <pc:docMk/>
            <pc:sldMk cId="984689990" sldId="309"/>
            <ac:spMk id="22" creationId="{1E8FD5CD-351E-4B06-8B78-BD5102D00908}"/>
          </ac:spMkLst>
        </pc:spChg>
        <pc:grpChg chg="add del">
          <ac:chgData name="TONY WIJAYA" userId="5a36ad25-dbe3-4377-99c0-189c0b5941aa" providerId="ADAL" clId="{BFD2DD44-6381-4D10-913C-6D4382B81A66}" dt="2021-09-07T14:04:12.754" v="838" actId="26606"/>
          <ac:grpSpMkLst>
            <pc:docMk/>
            <pc:sldMk cId="984689990" sldId="309"/>
            <ac:grpSpMk id="19" creationId="{01D4AEDF-0CF9-4271-ABB7-3D3489BB42D0}"/>
          </ac:grpSpMkLst>
        </pc:grpChg>
        <pc:picChg chg="add del">
          <ac:chgData name="TONY WIJAYA" userId="5a36ad25-dbe3-4377-99c0-189c0b5941aa" providerId="ADAL" clId="{BFD2DD44-6381-4D10-913C-6D4382B81A66}" dt="2021-09-07T14:03:29.752" v="833" actId="478"/>
          <ac:picMkLst>
            <pc:docMk/>
            <pc:sldMk cId="984689990" sldId="309"/>
            <ac:picMk id="6" creationId="{C89C443B-301C-444D-83DC-ABDEF335EFF3}"/>
          </ac:picMkLst>
        </pc:picChg>
        <pc:picChg chg="add mod ord">
          <ac:chgData name="TONY WIJAYA" userId="5a36ad25-dbe3-4377-99c0-189c0b5941aa" providerId="ADAL" clId="{BFD2DD44-6381-4D10-913C-6D4382B81A66}" dt="2021-09-07T14:04:12.761" v="839" actId="26606"/>
          <ac:picMkLst>
            <pc:docMk/>
            <pc:sldMk cId="984689990" sldId="309"/>
            <ac:picMk id="8" creationId="{095E6C2C-DA2D-47C8-AD53-AC84F552F643}"/>
          </ac:picMkLst>
        </pc:picChg>
      </pc:sldChg>
      <pc:sldChg chg="addSp delSp modSp new mod setBg">
        <pc:chgData name="TONY WIJAYA" userId="5a36ad25-dbe3-4377-99c0-189c0b5941aa" providerId="ADAL" clId="{BFD2DD44-6381-4D10-913C-6D4382B81A66}" dt="2021-09-07T14:05:16.036" v="842" actId="26606"/>
        <pc:sldMkLst>
          <pc:docMk/>
          <pc:sldMk cId="461519408" sldId="310"/>
        </pc:sldMkLst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" creationId="{4235692D-7A37-4C54-A219-9A4151FE583F}"/>
          </ac:spMkLst>
        </pc:spChg>
        <pc:spChg chg="del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3" creationId="{75EA0151-3B55-4977-9AE7-D36BB83B672A}"/>
          </ac:spMkLst>
        </pc:spChg>
        <pc:spChg chg="mo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4" creationId="{F8A6A0B5-44F6-443D-9A27-DFAA6E270A03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1" creationId="{A078A52F-85EA-4C0B-962B-D9D9DD4DD78C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3" creationId="{919797D5-5700-4683-B30A-5B4D56CB8270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5" creationId="{4856A7B9-9801-42EC-A4C9-7E22A56EF53D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7" creationId="{8AD54DB8-C150-4290-85D6-F5B0262BFEE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19" creationId="{379F11E2-8BA5-4C5C-AE7C-361E5EA011FF}"/>
          </ac:spMkLst>
        </pc:spChg>
        <pc:spChg chg="add">
          <ac:chgData name="TONY WIJAYA" userId="5a36ad25-dbe3-4377-99c0-189c0b5941aa" providerId="ADAL" clId="{BFD2DD44-6381-4D10-913C-6D4382B81A66}" dt="2021-09-07T14:05:16.036" v="842" actId="26606"/>
          <ac:spMkLst>
            <pc:docMk/>
            <pc:sldMk cId="461519408" sldId="310"/>
            <ac:spMk id="21" creationId="{7C00E1DA-EC7C-40FC-95E3-11FDCD2E4291}"/>
          </ac:spMkLst>
        </pc:spChg>
        <pc:grpChg chg="add">
          <ac:chgData name="TONY WIJAYA" userId="5a36ad25-dbe3-4377-99c0-189c0b5941aa" providerId="ADAL" clId="{BFD2DD44-6381-4D10-913C-6D4382B81A66}" dt="2021-09-07T14:05:16.036" v="842" actId="26606"/>
          <ac:grpSpMkLst>
            <pc:docMk/>
            <pc:sldMk cId="461519408" sldId="310"/>
            <ac:grpSpMk id="23" creationId="{9A421166-2996-41A7-B094-AE5316F347DD}"/>
          </ac:grpSpMkLst>
        </pc:grpChg>
        <pc:picChg chg="add mod ord">
          <ac:chgData name="TONY WIJAYA" userId="5a36ad25-dbe3-4377-99c0-189c0b5941aa" providerId="ADAL" clId="{BFD2DD44-6381-4D10-913C-6D4382B81A66}" dt="2021-09-07T14:05:16.036" v="842" actId="26606"/>
          <ac:picMkLst>
            <pc:docMk/>
            <pc:sldMk cId="461519408" sldId="310"/>
            <ac:picMk id="6" creationId="{7BDF429D-4153-4A12-996E-211EC84A5E0C}"/>
          </ac:picMkLst>
        </pc:picChg>
      </pc:sldChg>
    </pc:docChg>
  </pc:docChgLst>
  <pc:docChgLst>
    <pc:chgData name="TONY WIJAYA" userId="5a36ad25-dbe3-4377-99c0-189c0b5941aa" providerId="ADAL" clId="{BDCA299C-A7C4-4D4B-A338-BE352C2644C4}"/>
    <pc:docChg chg="custSel modSld">
      <pc:chgData name="TONY WIJAYA" userId="5a36ad25-dbe3-4377-99c0-189c0b5941aa" providerId="ADAL" clId="{BDCA299C-A7C4-4D4B-A338-BE352C2644C4}" dt="2021-09-07T13:13:17.767" v="17" actId="27636"/>
      <pc:docMkLst>
        <pc:docMk/>
      </pc:docMkLst>
      <pc:sldChg chg="modSp mod">
        <pc:chgData name="TONY WIJAYA" userId="5a36ad25-dbe3-4377-99c0-189c0b5941aa" providerId="ADAL" clId="{BDCA299C-A7C4-4D4B-A338-BE352C2644C4}" dt="2021-09-07T13:13:17.767" v="17" actId="27636"/>
        <pc:sldMkLst>
          <pc:docMk/>
          <pc:sldMk cId="1888639051" sldId="274"/>
        </pc:sldMkLst>
        <pc:spChg chg="mod">
          <ac:chgData name="TONY WIJAYA" userId="5a36ad25-dbe3-4377-99c0-189c0b5941aa" providerId="ADAL" clId="{BDCA299C-A7C4-4D4B-A338-BE352C2644C4}" dt="2021-09-07T13:13:17.767" v="17" actId="27636"/>
          <ac:spMkLst>
            <pc:docMk/>
            <pc:sldMk cId="1888639051" sldId="274"/>
            <ac:spMk id="3" creationId="{7E242427-F83D-4061-8546-2097A78629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DE6C07-F840-44E7-85CE-E8AF0B6147C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B54E-20F8-4B77-924F-9C3235357B2E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017E97-DA25-41DB-A3B5-9BD728AF6796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97B-51E4-4368-8F5D-0A54CE80306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D932E5-0B09-4200-9302-33BE918C4363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C36C-CBB1-4025-9C52-D8A7D40648C7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27B9-920C-44D5-B225-808C6761B24C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4061-2FDC-4EAD-8CF0-484A658A5AD8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FCAA-659C-4BCD-83FE-70F8277E95F1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9F877-3011-42CD-8F5F-A415CB7C9DF3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C8DF-568D-461E-89EC-72CAF1BC3A46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93E02B-F73F-492A-B027-E8634542DA74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Tony Wijaya, S.Kom., M.Kom.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Pemrograman</a:t>
            </a:r>
            <a:r>
              <a:rPr lang="en-US" sz="6000" dirty="0">
                <a:solidFill>
                  <a:schemeClr val="bg1"/>
                </a:solidFill>
              </a:rPr>
              <a:t> mobile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7 – </a:t>
            </a:r>
            <a:r>
              <a:rPr lang="en-US" dirty="0" err="1">
                <a:solidFill>
                  <a:srgbClr val="7CEBFF"/>
                </a:solidFill>
              </a:rPr>
              <a:t>mengirim</a:t>
            </a:r>
            <a:r>
              <a:rPr lang="en-US" dirty="0">
                <a:solidFill>
                  <a:srgbClr val="7CEBFF"/>
                </a:solidFill>
              </a:rPr>
              <a:t> data </a:t>
            </a:r>
            <a:r>
              <a:rPr lang="en-US" dirty="0" err="1">
                <a:solidFill>
                  <a:srgbClr val="7CEBFF"/>
                </a:solidFill>
              </a:rPr>
              <a:t>ke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komponen</a:t>
            </a:r>
            <a:r>
              <a:rPr lang="en-US" dirty="0">
                <a:solidFill>
                  <a:srgbClr val="7CEBFF"/>
                </a:solidFill>
              </a:rPr>
              <a:t> lain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D5D69-41A6-4F9B-9A28-A627DDEA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6BC72-0D91-487D-8629-A12247DE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2005-B8D6-4763-9143-812149AF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file “app-</a:t>
            </a:r>
            <a:r>
              <a:rPr lang="en-US" dirty="0" err="1">
                <a:solidFill>
                  <a:schemeClr val="bg1"/>
                </a:solidFill>
              </a:rPr>
              <a:t>routing.module.ts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kedua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komponen</a:t>
            </a:r>
            <a:r>
              <a:rPr lang="en-US" dirty="0">
                <a:solidFill>
                  <a:schemeClr val="bg1"/>
                </a:solidFill>
              </a:rPr>
              <a:t> (“dashboard” dan “dashboard2”)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router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01D9F-323D-4B4D-BEB5-45C4B670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435676"/>
            <a:ext cx="7414717" cy="39854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A40F7-5E3D-42A6-90E6-C8CED5E5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22912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D1582-C79C-4F38-B91C-59353AE1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091F54-86F1-42AA-85C1-10CB5517F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9" y="680428"/>
            <a:ext cx="2929131" cy="5160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0E200A-AA24-4C67-A6E3-77345B7D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50" y="680428"/>
            <a:ext cx="2913100" cy="5160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637247-65D8-4F18-B733-E077B9503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122" y="680428"/>
            <a:ext cx="2923424" cy="51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3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C7AA7E-81E8-4755-AC3D-2CE40312D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88C2F-B457-4F86-B4B4-79703666D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956FD-3E35-4658-9C8B-3A48FD2DB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6D0D3-BBAC-4F92-9B18-2CDF88CD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78" y="668740"/>
            <a:ext cx="7574507" cy="3330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Tugas</a:t>
            </a:r>
            <a:r>
              <a:rPr lang="en-US" sz="4000" dirty="0">
                <a:solidFill>
                  <a:srgbClr val="FFFFFF"/>
                </a:solidFill>
              </a:rPr>
              <a:t> / assignment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BC678D-D15E-4FC5-8CBF-5308E841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BD6F2-79B2-4440-85BB-4A873872C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278" y="4462818"/>
            <a:ext cx="7574507" cy="1640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cap="all" dirty="0" err="1">
                <a:solidFill>
                  <a:schemeClr val="accent4">
                    <a:lumMod val="50000"/>
                  </a:schemeClr>
                </a:solidFill>
              </a:rPr>
              <a:t>Aktifkan</a:t>
            </a:r>
            <a:r>
              <a:rPr lang="en-US" sz="3600" cap="all" dirty="0">
                <a:solidFill>
                  <a:schemeClr val="accent4">
                    <a:lumMod val="50000"/>
                  </a:schemeClr>
                </a:solidFill>
              </a:rPr>
              <a:t> juga “Dashboard 3” pada project </a:t>
            </a:r>
            <a:r>
              <a:rPr lang="en-US" sz="3600" cap="all" dirty="0" err="1">
                <a:solidFill>
                  <a:schemeClr val="accent4">
                    <a:lumMod val="50000"/>
                  </a:schemeClr>
                </a:solidFill>
              </a:rPr>
              <a:t>anda</a:t>
            </a:r>
            <a:r>
              <a:rPr lang="en-US" sz="3600" cap="all">
                <a:solidFill>
                  <a:schemeClr val="accent4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915E87-3D8E-4D34-98C3-6F6AA6FD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720881" y="3242976"/>
            <a:ext cx="37103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15352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18F87-5779-4814-9C85-262C4929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05C9-8C54-4D36-A7A9-39597795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backup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GitHub</a:t>
            </a:r>
          </a:p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05789456-D0A2-42BB-B17D-393A75B53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E439F-FC3A-4CFE-9221-0E46D464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43688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2250A-C090-4628-BAFB-58560CED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851C-FD7C-4D7A-8FAC-5EBD3EC0C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Buka file “sidebar.component.html”</a:t>
            </a:r>
          </a:p>
          <a:p>
            <a:r>
              <a:rPr lang="en-US">
                <a:solidFill>
                  <a:schemeClr val="bg1"/>
                </a:solidFill>
              </a:rPr>
              <a:t>Hapus</a:t>
            </a:r>
            <a:r>
              <a:rPr lang="en-US" dirty="0">
                <a:solidFill>
                  <a:schemeClr val="bg1"/>
                </a:solidFill>
              </a:rPr>
              <a:t> “ active” pada baris 37</a:t>
            </a:r>
          </a:p>
          <a:p>
            <a:r>
              <a:rPr lang="en-US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routerLink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“/dashboard” pada baris 37</a:t>
            </a:r>
          </a:p>
          <a:p>
            <a:r>
              <a:rPr lang="en-US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routerLink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“/dashboard2” pada baris 43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DA0F3D-B9C1-4C17-8E65-57D5B601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2004151"/>
            <a:ext cx="7493742" cy="28850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D5F0F-F746-4A35-A26F-1D4C361A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971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4D3F-8B8F-4C8E-9117-C6FF83CE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6CBE-DE4C-4751-A361-0357CE5F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 </a:t>
            </a:r>
            <a:r>
              <a:rPr lang="en-US" dirty="0" err="1">
                <a:solidFill>
                  <a:schemeClr val="bg1"/>
                </a:solidFill>
              </a:rPr>
              <a:t>semua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isi</a:t>
            </a:r>
            <a:r>
              <a:rPr lang="en-US" dirty="0">
                <a:solidFill>
                  <a:schemeClr val="bg1"/>
                </a:solidFill>
              </a:rPr>
              <a:t> file “content.component.html” </a:t>
            </a:r>
            <a:r>
              <a:rPr lang="en-US" dirty="0" err="1">
                <a:solidFill>
                  <a:schemeClr val="bg1"/>
                </a:solidFill>
              </a:rPr>
              <a:t>sehingga</a:t>
            </a:r>
            <a:r>
              <a:rPr lang="en-US" dirty="0">
                <a:solidFill>
                  <a:schemeClr val="bg1"/>
                </a:solidFill>
              </a:rPr>
              <a:t> file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kosong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Kosongkan</a:t>
            </a:r>
            <a:r>
              <a:rPr lang="en-US" dirty="0">
                <a:solidFill>
                  <a:schemeClr val="bg1"/>
                </a:solidFill>
              </a:rPr>
              <a:t> file “dashboard.component.html”</a:t>
            </a:r>
          </a:p>
          <a:p>
            <a:r>
              <a:rPr lang="en-US" dirty="0">
                <a:solidFill>
                  <a:schemeClr val="bg1"/>
                </a:solidFill>
              </a:rPr>
              <a:t>Paste </a:t>
            </a:r>
            <a:r>
              <a:rPr lang="en-US" dirty="0" err="1">
                <a:solidFill>
                  <a:schemeClr val="bg1"/>
                </a:solidFill>
              </a:rPr>
              <a:t>isi</a:t>
            </a:r>
            <a:r>
              <a:rPr lang="en-US" dirty="0">
                <a:solidFill>
                  <a:schemeClr val="bg1"/>
                </a:solidFill>
              </a:rPr>
              <a:t> HTML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“content.component.html”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file “dashboard.component.html” (baris 5 – 615)</a:t>
            </a:r>
          </a:p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36472-A9DE-488B-BC3A-D2B796B1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551" y="1800808"/>
            <a:ext cx="7422079" cy="326571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8C2B0-1FB3-4CB5-A5A8-0ACA9591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124919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52004-E5F6-467F-B11A-D56F7A61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73EE-2528-4F8B-8570-38F9C0F7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file “</a:t>
            </a:r>
            <a:r>
              <a:rPr lang="en-US" dirty="0" err="1">
                <a:solidFill>
                  <a:schemeClr val="bg1"/>
                </a:solidFill>
              </a:rPr>
              <a:t>sidebar.component.ts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menjadi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@Input()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bertujuan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membuat</a:t>
            </a:r>
            <a:r>
              <a:rPr lang="en-US" dirty="0">
                <a:solidFill>
                  <a:schemeClr val="bg1"/>
                </a:solidFill>
              </a:rPr>
              <a:t> parameter input </a:t>
            </a:r>
            <a:r>
              <a:rPr lang="en-US" dirty="0" err="1">
                <a:solidFill>
                  <a:schemeClr val="bg1"/>
                </a:solidFill>
              </a:rPr>
              <a:t>bagi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komponen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Parameter “</a:t>
            </a:r>
            <a:r>
              <a:rPr lang="en-US" dirty="0" err="1">
                <a:solidFill>
                  <a:schemeClr val="bg1"/>
                </a:solidFill>
              </a:rPr>
              <a:t>moduleName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digunakan</a:t>
            </a:r>
            <a:r>
              <a:rPr lang="en-US" dirty="0">
                <a:solidFill>
                  <a:schemeClr val="bg1"/>
                </a:solidFill>
              </a:rPr>
              <a:t> oleh </a:t>
            </a:r>
            <a:r>
              <a:rPr lang="en-US" dirty="0" err="1">
                <a:solidFill>
                  <a:schemeClr val="bg1"/>
                </a:solidFill>
              </a:rPr>
              <a:t>komponen</a:t>
            </a:r>
            <a:r>
              <a:rPr lang="en-US" dirty="0">
                <a:solidFill>
                  <a:schemeClr val="bg1"/>
                </a:solidFill>
              </a:rPr>
              <a:t> lain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mengirim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komponen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749CF-645F-414F-9983-3094FAA7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979106"/>
            <a:ext cx="6489819" cy="29204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149D4-DB63-4924-9875-7D752571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04877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5F1FC-C7B9-48E6-A204-1236CA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32E3-D242-4672-93B0-29E939CA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Ini adalah contoh cara mengirim data dari komponen “dashboard” ke “sidebar”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0571B-60AB-4852-9A90-0E7B2F0E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2254923"/>
            <a:ext cx="6489819" cy="236878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734A7-275A-4D15-ADAE-A7FB5658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4574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6CA10-5ECF-442C-A9C0-81C24819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E111-D3C1-4008-9F0C-532C5CA0E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</a:t>
            </a:r>
            <a:r>
              <a:rPr lang="en-US" dirty="0" err="1">
                <a:solidFill>
                  <a:schemeClr val="bg1"/>
                </a:solidFill>
              </a:rPr>
              <a:t>lagi</a:t>
            </a:r>
            <a:r>
              <a:rPr lang="en-US" dirty="0">
                <a:solidFill>
                  <a:schemeClr val="bg1"/>
                </a:solidFill>
              </a:rPr>
              <a:t> file “sidebar.component.html”</a:t>
            </a:r>
          </a:p>
          <a:p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coding </a:t>
            </a:r>
            <a:r>
              <a:rPr lang="en-US" dirty="0" err="1">
                <a:solidFill>
                  <a:schemeClr val="bg1"/>
                </a:solidFill>
              </a:rPr>
              <a:t>berikut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sesuai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Tujuannya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mengaktifkan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tombol</a:t>
            </a:r>
            <a:r>
              <a:rPr lang="en-US" dirty="0">
                <a:solidFill>
                  <a:schemeClr val="bg1"/>
                </a:solidFill>
              </a:rPr>
              <a:t> link </a:t>
            </a:r>
            <a:r>
              <a:rPr lang="en-US" dirty="0" err="1">
                <a:solidFill>
                  <a:schemeClr val="bg1"/>
                </a:solidFill>
              </a:rPr>
              <a:t>sesuai</a:t>
            </a:r>
            <a:r>
              <a:rPr lang="en-US" dirty="0">
                <a:solidFill>
                  <a:schemeClr val="bg1"/>
                </a:solidFill>
              </a:rPr>
              <a:t> parameter (</a:t>
            </a:r>
            <a:r>
              <a:rPr lang="en-US" dirty="0" err="1">
                <a:solidFill>
                  <a:schemeClr val="bg1"/>
                </a:solidFill>
              </a:rPr>
              <a:t>moduleName</a:t>
            </a:r>
            <a:r>
              <a:rPr lang="en-US" dirty="0">
                <a:solidFill>
                  <a:schemeClr val="bg1"/>
                </a:solidFill>
              </a:rPr>
              <a:t>) yang </a:t>
            </a:r>
            <a:r>
              <a:rPr lang="en-US" dirty="0" err="1">
                <a:solidFill>
                  <a:schemeClr val="bg1"/>
                </a:solidFill>
              </a:rPr>
              <a:t>diterima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Apabila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komponen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menerima</a:t>
            </a:r>
            <a:r>
              <a:rPr lang="en-US" dirty="0">
                <a:solidFill>
                  <a:schemeClr val="bg1"/>
                </a:solidFill>
              </a:rPr>
              <a:t> input “dashboard2”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tombol</a:t>
            </a:r>
            <a:r>
              <a:rPr lang="en-US" dirty="0">
                <a:solidFill>
                  <a:schemeClr val="bg1"/>
                </a:solidFill>
              </a:rPr>
              <a:t> link “Dashboard 2”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tampak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aktif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84989-25BD-4303-A187-2D471A38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2386240"/>
            <a:ext cx="7472977" cy="21111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3439B-DE20-418C-81B7-F8CB46B7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89329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842BC8-177C-45C7-AAEE-189C962D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E56F-CBC7-46E6-B1C7-FA0F65282F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“dashboard2”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322E22-98FB-4B7D-9199-EDE36B4B83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3953168"/>
            <a:ext cx="5422900" cy="1819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10D8B-F8E0-4C6A-935A-36AD2A95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Tony Wijaya, S.Kom., M.Kom.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7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76EB18-5680-4E6F-B032-DF7FD404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68F95-ED7C-4CC7-9BF6-5B0D7144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 HTML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template, file “index2.html”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baris 700 - 1550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2D40C-9FFE-4338-A566-FDC5E9C3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04152"/>
            <a:ext cx="6489819" cy="38703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7DC5-50CA-49B4-9813-ABBF3349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24810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B5CFF-CAE6-46CB-900D-AE4473A8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3690-C8E0-478C-A7BA-250D38B0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Paste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file “dashboard2.component.html”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format yang </a:t>
            </a:r>
            <a:r>
              <a:rPr lang="en-US" dirty="0" err="1">
                <a:solidFill>
                  <a:schemeClr val="bg1"/>
                </a:solidFill>
              </a:rPr>
              <a:t>mirip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file “dashboard.component.html”</a:t>
            </a:r>
          </a:p>
          <a:p>
            <a:r>
              <a:rPr lang="en-US" dirty="0" err="1">
                <a:solidFill>
                  <a:schemeClr val="bg1"/>
                </a:solidFill>
              </a:rPr>
              <a:t>Perhatikan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bahwa</a:t>
            </a:r>
            <a:r>
              <a:rPr lang="en-US" dirty="0">
                <a:solidFill>
                  <a:schemeClr val="bg1"/>
                </a:solidFill>
              </a:rPr>
              <a:t> parameter “</a:t>
            </a:r>
            <a:r>
              <a:rPr lang="en-US" dirty="0" err="1">
                <a:solidFill>
                  <a:schemeClr val="bg1"/>
                </a:solidFill>
              </a:rPr>
              <a:t>moduleName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“dashboard2”</a:t>
            </a:r>
          </a:p>
          <a:p>
            <a:r>
              <a:rPr lang="en-US" dirty="0" err="1">
                <a:solidFill>
                  <a:schemeClr val="bg1"/>
                </a:solidFill>
              </a:rPr>
              <a:t>Jangan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tambahkan</a:t>
            </a:r>
            <a:r>
              <a:rPr lang="en-US" dirty="0">
                <a:solidFill>
                  <a:schemeClr val="bg1"/>
                </a:solidFill>
              </a:rPr>
              <a:t> “assets/”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setiap</a:t>
            </a:r>
            <a:r>
              <a:rPr lang="en-US" dirty="0">
                <a:solidFill>
                  <a:schemeClr val="bg1"/>
                </a:solidFill>
              </a:rPr>
              <a:t> link / </a:t>
            </a:r>
            <a:r>
              <a:rPr lang="en-US" dirty="0" err="1">
                <a:solidFill>
                  <a:schemeClr val="bg1"/>
                </a:solidFill>
              </a:rPr>
              <a:t>gambar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DC4A4-107C-451C-9D59-2E2D434E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31" y="1961215"/>
            <a:ext cx="7274601" cy="292802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37588-9D12-4BC7-B148-7047C2E0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Tony Wijaya, S.Kom., M.Kom.</a:t>
            </a:r>
          </a:p>
        </p:txBody>
      </p:sp>
    </p:spTree>
    <p:extLst>
      <p:ext uri="{BB962C8B-B14F-4D97-AF65-F5344CB8AC3E}">
        <p14:creationId xmlns:p14="http://schemas.microsoft.com/office/powerpoint/2010/main" val="30789746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1937</TotalTime>
  <Words>454</Words>
  <Application>Microsoft Office PowerPoint</Application>
  <PresentationFormat>Widescreen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Dividend</vt:lpstr>
      <vt:lpstr>Pemrograman mobile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 /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mobile</dc:title>
  <dc:creator>TONY WIJAYA</dc:creator>
  <cp:lastModifiedBy>tonywijaya</cp:lastModifiedBy>
  <cp:revision>4</cp:revision>
  <dcterms:created xsi:type="dcterms:W3CDTF">2021-08-19T16:43:27Z</dcterms:created>
  <dcterms:modified xsi:type="dcterms:W3CDTF">2021-10-18T11:38:55Z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