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288" r:id="rId7"/>
    <p:sldId id="281" r:id="rId8"/>
    <p:sldId id="282" r:id="rId9"/>
    <p:sldId id="283" r:id="rId10"/>
    <p:sldId id="284" r:id="rId11"/>
    <p:sldId id="285" r:id="rId12"/>
    <p:sldId id="287" r:id="rId13"/>
    <p:sldId id="289" r:id="rId14"/>
    <p:sldId id="286" r:id="rId15"/>
    <p:sldId id="290" r:id="rId16"/>
    <p:sldId id="291" r:id="rId17"/>
    <p:sldId id="299" r:id="rId18"/>
    <p:sldId id="300" r:id="rId19"/>
    <p:sldId id="293" r:id="rId20"/>
    <p:sldId id="294" r:id="rId21"/>
    <p:sldId id="295" r:id="rId22"/>
    <p:sldId id="296" r:id="rId23"/>
    <p:sldId id="297" r:id="rId24"/>
    <p:sldId id="29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157E4-E09B-4971-8B40-1BC8513AB7D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234A33-F530-4E37-9B2D-D5EC156D57B9}">
      <dgm:prSet/>
      <dgm:spPr/>
      <dgm:t>
        <a:bodyPr/>
        <a:lstStyle/>
        <a:p>
          <a:r>
            <a:rPr lang="en-US"/>
            <a:t>Digunakan untuk memastikan bahwa pemakai “A” adalah benar-benar “A”</a:t>
          </a:r>
        </a:p>
      </dgm:t>
    </dgm:pt>
    <dgm:pt modelId="{AF33F7CF-11A9-4AA6-B9F7-49C73438D666}" type="parTrans" cxnId="{D03967FF-973B-4841-843B-7B9DE9F1462B}">
      <dgm:prSet/>
      <dgm:spPr/>
      <dgm:t>
        <a:bodyPr/>
        <a:lstStyle/>
        <a:p>
          <a:endParaRPr lang="en-US"/>
        </a:p>
      </dgm:t>
    </dgm:pt>
    <dgm:pt modelId="{025A17F0-3302-4E11-9C26-6CA704F53553}" type="sibTrans" cxnId="{D03967FF-973B-4841-843B-7B9DE9F1462B}">
      <dgm:prSet/>
      <dgm:spPr/>
      <dgm:t>
        <a:bodyPr/>
        <a:lstStyle/>
        <a:p>
          <a:endParaRPr lang="en-US"/>
        </a:p>
      </dgm:t>
    </dgm:pt>
    <dgm:pt modelId="{926C7865-605F-4739-9FEC-01F1F26E8595}">
      <dgm:prSet/>
      <dgm:spPr/>
      <dgm:t>
        <a:bodyPr/>
        <a:lstStyle/>
        <a:p>
          <a:r>
            <a:rPr lang="en-US" dirty="0" err="1"/>
            <a:t>Apabila</a:t>
          </a:r>
          <a:r>
            <a:rPr lang="en-US" dirty="0"/>
            <a:t> </a:t>
          </a:r>
          <a:r>
            <a:rPr lang="en-US" dirty="0" err="1"/>
            <a:t>berhasil</a:t>
          </a:r>
          <a:r>
            <a:rPr lang="en-US" dirty="0"/>
            <a:t>,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menyimpan</a:t>
          </a:r>
          <a:r>
            <a:rPr lang="en-US" dirty="0"/>
            <a:t> </a:t>
          </a:r>
          <a:r>
            <a:rPr lang="en-US" dirty="0" err="1"/>
            <a:t>identitas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“A”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peramban</a:t>
          </a:r>
          <a:endParaRPr lang="en-US" dirty="0"/>
        </a:p>
      </dgm:t>
    </dgm:pt>
    <dgm:pt modelId="{03DE0034-BFA2-4CB7-BDFC-2EE981209E1F}" type="parTrans" cxnId="{6A6B416A-B64A-4D7A-82D5-19C904FEA7A7}">
      <dgm:prSet/>
      <dgm:spPr/>
      <dgm:t>
        <a:bodyPr/>
        <a:lstStyle/>
        <a:p>
          <a:endParaRPr lang="en-US"/>
        </a:p>
      </dgm:t>
    </dgm:pt>
    <dgm:pt modelId="{E4A1AEA2-3665-4EED-B5A2-5E03EF370F23}" type="sibTrans" cxnId="{6A6B416A-B64A-4D7A-82D5-19C904FEA7A7}">
      <dgm:prSet/>
      <dgm:spPr/>
      <dgm:t>
        <a:bodyPr/>
        <a:lstStyle/>
        <a:p>
          <a:endParaRPr lang="en-US"/>
        </a:p>
      </dgm:t>
    </dgm:pt>
    <dgm:pt modelId="{E9D2A07F-9554-4979-A8AF-660C4EA92964}">
      <dgm:prSet/>
      <dgm:spPr/>
      <dgm:t>
        <a:bodyPr/>
        <a:lstStyle/>
        <a:p>
          <a:r>
            <a:rPr lang="en-US"/>
            <a:t>Data yang disimpan di dalam browser dapat menggunakan beberapa cara :</a:t>
          </a:r>
        </a:p>
      </dgm:t>
    </dgm:pt>
    <dgm:pt modelId="{A83F3ACD-1C29-4881-B8EA-FE203C4A3523}" type="parTrans" cxnId="{2CEFC10F-3AC6-462D-8640-3A46B5BAC033}">
      <dgm:prSet/>
      <dgm:spPr/>
      <dgm:t>
        <a:bodyPr/>
        <a:lstStyle/>
        <a:p>
          <a:endParaRPr lang="en-US"/>
        </a:p>
      </dgm:t>
    </dgm:pt>
    <dgm:pt modelId="{CE9C76A3-9DDD-4871-ACA8-EE80558DB727}" type="sibTrans" cxnId="{2CEFC10F-3AC6-462D-8640-3A46B5BAC033}">
      <dgm:prSet/>
      <dgm:spPr/>
      <dgm:t>
        <a:bodyPr/>
        <a:lstStyle/>
        <a:p>
          <a:endParaRPr lang="en-US"/>
        </a:p>
      </dgm:t>
    </dgm:pt>
    <dgm:pt modelId="{EF4B83F6-5337-4B9C-B00A-DFEE41A27E1D}">
      <dgm:prSet/>
      <dgm:spPr/>
      <dgm:t>
        <a:bodyPr/>
        <a:lstStyle/>
        <a:p>
          <a:r>
            <a:rPr lang="en-US"/>
            <a:t>Cookie</a:t>
          </a:r>
        </a:p>
      </dgm:t>
    </dgm:pt>
    <dgm:pt modelId="{6D926AE2-FA02-434A-8918-C25D7974A551}" type="parTrans" cxnId="{DA75294A-D6BE-4625-BA36-0CA2D387BB00}">
      <dgm:prSet/>
      <dgm:spPr/>
      <dgm:t>
        <a:bodyPr/>
        <a:lstStyle/>
        <a:p>
          <a:endParaRPr lang="en-US"/>
        </a:p>
      </dgm:t>
    </dgm:pt>
    <dgm:pt modelId="{EE19782F-949A-4FBB-B778-0FDCA7C39658}" type="sibTrans" cxnId="{DA75294A-D6BE-4625-BA36-0CA2D387BB00}">
      <dgm:prSet/>
      <dgm:spPr/>
      <dgm:t>
        <a:bodyPr/>
        <a:lstStyle/>
        <a:p>
          <a:endParaRPr lang="en-US"/>
        </a:p>
      </dgm:t>
    </dgm:pt>
    <dgm:pt modelId="{65232CC7-6133-4DA5-81C4-D9F58129525D}">
      <dgm:prSet/>
      <dgm:spPr/>
      <dgm:t>
        <a:bodyPr/>
        <a:lstStyle/>
        <a:p>
          <a:r>
            <a:rPr lang="en-US"/>
            <a:t>SessionStorage</a:t>
          </a:r>
        </a:p>
      </dgm:t>
    </dgm:pt>
    <dgm:pt modelId="{C4ADBE8D-9902-412C-9957-7D57E39CD869}" type="parTrans" cxnId="{DDF253DB-56E7-4598-BFBF-3BCE271ECC4B}">
      <dgm:prSet/>
      <dgm:spPr/>
      <dgm:t>
        <a:bodyPr/>
        <a:lstStyle/>
        <a:p>
          <a:endParaRPr lang="en-US"/>
        </a:p>
      </dgm:t>
    </dgm:pt>
    <dgm:pt modelId="{799D678E-7D65-4164-AC94-DB3778F59CAF}" type="sibTrans" cxnId="{DDF253DB-56E7-4598-BFBF-3BCE271ECC4B}">
      <dgm:prSet/>
      <dgm:spPr/>
      <dgm:t>
        <a:bodyPr/>
        <a:lstStyle/>
        <a:p>
          <a:endParaRPr lang="en-US"/>
        </a:p>
      </dgm:t>
    </dgm:pt>
    <dgm:pt modelId="{D088FCBB-4443-40C1-AD86-40F395A8F143}">
      <dgm:prSet/>
      <dgm:spPr/>
      <dgm:t>
        <a:bodyPr/>
        <a:lstStyle/>
        <a:p>
          <a:r>
            <a:rPr lang="en-US"/>
            <a:t>LocalStorage</a:t>
          </a:r>
        </a:p>
      </dgm:t>
    </dgm:pt>
    <dgm:pt modelId="{A55D18FF-FE10-4D83-A477-6A8435FEA951}" type="parTrans" cxnId="{2F46AA4E-7762-4FC1-B82B-6157208BDD53}">
      <dgm:prSet/>
      <dgm:spPr/>
      <dgm:t>
        <a:bodyPr/>
        <a:lstStyle/>
        <a:p>
          <a:endParaRPr lang="en-US"/>
        </a:p>
      </dgm:t>
    </dgm:pt>
    <dgm:pt modelId="{E8297562-67DB-47FD-AC6E-BB0B33FCC5A9}" type="sibTrans" cxnId="{2F46AA4E-7762-4FC1-B82B-6157208BDD53}">
      <dgm:prSet/>
      <dgm:spPr/>
      <dgm:t>
        <a:bodyPr/>
        <a:lstStyle/>
        <a:p>
          <a:endParaRPr lang="en-US"/>
        </a:p>
      </dgm:t>
    </dgm:pt>
    <dgm:pt modelId="{C2D4BD4E-9E16-4ECD-9204-DFAEA1549C73}">
      <dgm:prSet/>
      <dgm:spPr/>
      <dgm:t>
        <a:bodyPr/>
        <a:lstStyle/>
        <a:p>
          <a:r>
            <a:rPr lang="en-US"/>
            <a:t>IndexedDB</a:t>
          </a:r>
        </a:p>
      </dgm:t>
    </dgm:pt>
    <dgm:pt modelId="{704BE446-6628-4908-99C3-5D717FCDCCF5}" type="parTrans" cxnId="{F1446222-E4E0-48C5-BDFF-EC2525A67D7D}">
      <dgm:prSet/>
      <dgm:spPr/>
      <dgm:t>
        <a:bodyPr/>
        <a:lstStyle/>
        <a:p>
          <a:endParaRPr lang="en-US"/>
        </a:p>
      </dgm:t>
    </dgm:pt>
    <dgm:pt modelId="{82C0CD4E-721A-487B-83AA-CE603CEF5B9B}" type="sibTrans" cxnId="{F1446222-E4E0-48C5-BDFF-EC2525A67D7D}">
      <dgm:prSet/>
      <dgm:spPr/>
      <dgm:t>
        <a:bodyPr/>
        <a:lstStyle/>
        <a:p>
          <a:endParaRPr lang="en-US"/>
        </a:p>
      </dgm:t>
    </dgm:pt>
    <dgm:pt modelId="{ACE298A6-D6BA-4DF3-AD7D-932C42C90098}" type="pres">
      <dgm:prSet presAssocID="{E6C157E4-E09B-4971-8B40-1BC8513AB7DB}" presName="linear" presStyleCnt="0">
        <dgm:presLayoutVars>
          <dgm:animLvl val="lvl"/>
          <dgm:resizeHandles val="exact"/>
        </dgm:presLayoutVars>
      </dgm:prSet>
      <dgm:spPr/>
    </dgm:pt>
    <dgm:pt modelId="{BC6A0BF3-612D-4E60-8723-86F95D6FFBF4}" type="pres">
      <dgm:prSet presAssocID="{3B234A33-F530-4E37-9B2D-D5EC156D57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CE995E-2D9B-43BA-8A88-2BD2D65B61C5}" type="pres">
      <dgm:prSet presAssocID="{025A17F0-3302-4E11-9C26-6CA704F53553}" presName="spacer" presStyleCnt="0"/>
      <dgm:spPr/>
    </dgm:pt>
    <dgm:pt modelId="{7E8E2A3C-C141-48E4-AF69-BD207A997980}" type="pres">
      <dgm:prSet presAssocID="{926C7865-605F-4739-9FEC-01F1F26E85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B086D8-0C09-41CD-B9F8-46C641033FFE}" type="pres">
      <dgm:prSet presAssocID="{E4A1AEA2-3665-4EED-B5A2-5E03EF370F23}" presName="spacer" presStyleCnt="0"/>
      <dgm:spPr/>
    </dgm:pt>
    <dgm:pt modelId="{BF1D1B5C-1D4D-4C61-AD17-3C13D33CE3B2}" type="pres">
      <dgm:prSet presAssocID="{E9D2A07F-9554-4979-A8AF-660C4EA929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F45D54-96B5-49D9-800E-81B9ECE1DF15}" type="pres">
      <dgm:prSet presAssocID="{E9D2A07F-9554-4979-A8AF-660C4EA929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EFC10F-3AC6-462D-8640-3A46B5BAC033}" srcId="{E6C157E4-E09B-4971-8B40-1BC8513AB7DB}" destId="{E9D2A07F-9554-4979-A8AF-660C4EA92964}" srcOrd="2" destOrd="0" parTransId="{A83F3ACD-1C29-4881-B8EA-FE203C4A3523}" sibTransId="{CE9C76A3-9DDD-4871-ACA8-EE80558DB727}"/>
    <dgm:cxn modelId="{F1446222-E4E0-48C5-BDFF-EC2525A67D7D}" srcId="{E9D2A07F-9554-4979-A8AF-660C4EA92964}" destId="{C2D4BD4E-9E16-4ECD-9204-DFAEA1549C73}" srcOrd="3" destOrd="0" parTransId="{704BE446-6628-4908-99C3-5D717FCDCCF5}" sibTransId="{82C0CD4E-721A-487B-83AA-CE603CEF5B9B}"/>
    <dgm:cxn modelId="{5E64B42F-61AC-4BA2-A9F0-6CAAA0C255D8}" type="presOf" srcId="{65232CC7-6133-4DA5-81C4-D9F58129525D}" destId="{48F45D54-96B5-49D9-800E-81B9ECE1DF15}" srcOrd="0" destOrd="1" presId="urn:microsoft.com/office/officeart/2005/8/layout/vList2"/>
    <dgm:cxn modelId="{25DB2336-1B77-4E07-8B47-3740F5284661}" type="presOf" srcId="{926C7865-605F-4739-9FEC-01F1F26E8595}" destId="{7E8E2A3C-C141-48E4-AF69-BD207A997980}" srcOrd="0" destOrd="0" presId="urn:microsoft.com/office/officeart/2005/8/layout/vList2"/>
    <dgm:cxn modelId="{DA75294A-D6BE-4625-BA36-0CA2D387BB00}" srcId="{E9D2A07F-9554-4979-A8AF-660C4EA92964}" destId="{EF4B83F6-5337-4B9C-B00A-DFEE41A27E1D}" srcOrd="0" destOrd="0" parTransId="{6D926AE2-FA02-434A-8918-C25D7974A551}" sibTransId="{EE19782F-949A-4FBB-B778-0FDCA7C39658}"/>
    <dgm:cxn modelId="{6A6B416A-B64A-4D7A-82D5-19C904FEA7A7}" srcId="{E6C157E4-E09B-4971-8B40-1BC8513AB7DB}" destId="{926C7865-605F-4739-9FEC-01F1F26E8595}" srcOrd="1" destOrd="0" parTransId="{03DE0034-BFA2-4CB7-BDFC-2EE981209E1F}" sibTransId="{E4A1AEA2-3665-4EED-B5A2-5E03EF370F23}"/>
    <dgm:cxn modelId="{2F46AA4E-7762-4FC1-B82B-6157208BDD53}" srcId="{E9D2A07F-9554-4979-A8AF-660C4EA92964}" destId="{D088FCBB-4443-40C1-AD86-40F395A8F143}" srcOrd="2" destOrd="0" parTransId="{A55D18FF-FE10-4D83-A477-6A8435FEA951}" sibTransId="{E8297562-67DB-47FD-AC6E-BB0B33FCC5A9}"/>
    <dgm:cxn modelId="{3DF02151-7315-4B2A-8BD5-AB2CB04942F4}" type="presOf" srcId="{E9D2A07F-9554-4979-A8AF-660C4EA92964}" destId="{BF1D1B5C-1D4D-4C61-AD17-3C13D33CE3B2}" srcOrd="0" destOrd="0" presId="urn:microsoft.com/office/officeart/2005/8/layout/vList2"/>
    <dgm:cxn modelId="{FCE2EE8E-50DE-4A80-9C2B-1A2BC84AFD2E}" type="presOf" srcId="{C2D4BD4E-9E16-4ECD-9204-DFAEA1549C73}" destId="{48F45D54-96B5-49D9-800E-81B9ECE1DF15}" srcOrd="0" destOrd="3" presId="urn:microsoft.com/office/officeart/2005/8/layout/vList2"/>
    <dgm:cxn modelId="{84A7E991-892E-448B-BE33-5E4BA9C04800}" type="presOf" srcId="{3B234A33-F530-4E37-9B2D-D5EC156D57B9}" destId="{BC6A0BF3-612D-4E60-8723-86F95D6FFBF4}" srcOrd="0" destOrd="0" presId="urn:microsoft.com/office/officeart/2005/8/layout/vList2"/>
    <dgm:cxn modelId="{7D8FE3A3-7CD4-46AC-83BF-EE90271DDCEC}" type="presOf" srcId="{D088FCBB-4443-40C1-AD86-40F395A8F143}" destId="{48F45D54-96B5-49D9-800E-81B9ECE1DF15}" srcOrd="0" destOrd="2" presId="urn:microsoft.com/office/officeart/2005/8/layout/vList2"/>
    <dgm:cxn modelId="{DCB95CD1-3677-4509-97F6-18AADEBFE777}" type="presOf" srcId="{E6C157E4-E09B-4971-8B40-1BC8513AB7DB}" destId="{ACE298A6-D6BA-4DF3-AD7D-932C42C90098}" srcOrd="0" destOrd="0" presId="urn:microsoft.com/office/officeart/2005/8/layout/vList2"/>
    <dgm:cxn modelId="{DDF253DB-56E7-4598-BFBF-3BCE271ECC4B}" srcId="{E9D2A07F-9554-4979-A8AF-660C4EA92964}" destId="{65232CC7-6133-4DA5-81C4-D9F58129525D}" srcOrd="1" destOrd="0" parTransId="{C4ADBE8D-9902-412C-9957-7D57E39CD869}" sibTransId="{799D678E-7D65-4164-AC94-DB3778F59CAF}"/>
    <dgm:cxn modelId="{D17E55E6-82F7-494D-B08D-7E4892959C78}" type="presOf" srcId="{EF4B83F6-5337-4B9C-B00A-DFEE41A27E1D}" destId="{48F45D54-96B5-49D9-800E-81B9ECE1DF15}" srcOrd="0" destOrd="0" presId="urn:microsoft.com/office/officeart/2005/8/layout/vList2"/>
    <dgm:cxn modelId="{D03967FF-973B-4841-843B-7B9DE9F1462B}" srcId="{E6C157E4-E09B-4971-8B40-1BC8513AB7DB}" destId="{3B234A33-F530-4E37-9B2D-D5EC156D57B9}" srcOrd="0" destOrd="0" parTransId="{AF33F7CF-11A9-4AA6-B9F7-49C73438D666}" sibTransId="{025A17F0-3302-4E11-9C26-6CA704F53553}"/>
    <dgm:cxn modelId="{7D5102B9-9D0D-4712-997F-2C7A22D2D851}" type="presParOf" srcId="{ACE298A6-D6BA-4DF3-AD7D-932C42C90098}" destId="{BC6A0BF3-612D-4E60-8723-86F95D6FFBF4}" srcOrd="0" destOrd="0" presId="urn:microsoft.com/office/officeart/2005/8/layout/vList2"/>
    <dgm:cxn modelId="{3EA8DBB1-5043-4260-AD6C-BDB3F5F748D4}" type="presParOf" srcId="{ACE298A6-D6BA-4DF3-AD7D-932C42C90098}" destId="{8BCE995E-2D9B-43BA-8A88-2BD2D65B61C5}" srcOrd="1" destOrd="0" presId="urn:microsoft.com/office/officeart/2005/8/layout/vList2"/>
    <dgm:cxn modelId="{DCBFF371-B82D-4E60-B315-61BE08B88EA6}" type="presParOf" srcId="{ACE298A6-D6BA-4DF3-AD7D-932C42C90098}" destId="{7E8E2A3C-C141-48E4-AF69-BD207A997980}" srcOrd="2" destOrd="0" presId="urn:microsoft.com/office/officeart/2005/8/layout/vList2"/>
    <dgm:cxn modelId="{C4E10EF6-F48E-4E03-BC8C-CC2D21D5DE57}" type="presParOf" srcId="{ACE298A6-D6BA-4DF3-AD7D-932C42C90098}" destId="{35B086D8-0C09-41CD-B9F8-46C641033FFE}" srcOrd="3" destOrd="0" presId="urn:microsoft.com/office/officeart/2005/8/layout/vList2"/>
    <dgm:cxn modelId="{DA8347BF-EAB0-4BA7-B715-03C2D8CD3ACF}" type="presParOf" srcId="{ACE298A6-D6BA-4DF3-AD7D-932C42C90098}" destId="{BF1D1B5C-1D4D-4C61-AD17-3C13D33CE3B2}" srcOrd="4" destOrd="0" presId="urn:microsoft.com/office/officeart/2005/8/layout/vList2"/>
    <dgm:cxn modelId="{90E9FCFC-D451-43C8-9E99-BEC9AAE8A43F}" type="presParOf" srcId="{ACE298A6-D6BA-4DF3-AD7D-932C42C90098}" destId="{48F45D54-96B5-49D9-800E-81B9ECE1DF1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F2604-59C7-4B18-938D-C05F59C618C3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280EBA-3F88-4EA6-B6D2-C045B4D34B98}">
      <dgm:prSet/>
      <dgm:spPr/>
      <dgm:t>
        <a:bodyPr/>
        <a:lstStyle/>
        <a:p>
          <a:r>
            <a:rPr lang="en-US"/>
            <a:t>Angular memproteksi halaman-halaman / komponen-komponent pada router dengan Guard</a:t>
          </a:r>
        </a:p>
      </dgm:t>
    </dgm:pt>
    <dgm:pt modelId="{832FFAC5-042D-4C99-A9D9-E336610374EF}" type="parTrans" cxnId="{B9DBF4A7-70C8-4B6C-AA0A-4477EB252EF3}">
      <dgm:prSet/>
      <dgm:spPr/>
      <dgm:t>
        <a:bodyPr/>
        <a:lstStyle/>
        <a:p>
          <a:endParaRPr lang="en-US"/>
        </a:p>
      </dgm:t>
    </dgm:pt>
    <dgm:pt modelId="{F4EDD4D5-1475-4C0F-AD61-EB4036206A5A}" type="sibTrans" cxnId="{B9DBF4A7-70C8-4B6C-AA0A-4477EB252EF3}">
      <dgm:prSet/>
      <dgm:spPr/>
      <dgm:t>
        <a:bodyPr/>
        <a:lstStyle/>
        <a:p>
          <a:endParaRPr lang="en-US"/>
        </a:p>
      </dgm:t>
    </dgm:pt>
    <dgm:pt modelId="{6D24F635-F3D4-48A7-A259-548454F4DAD4}">
      <dgm:prSet/>
      <dgm:spPr/>
      <dgm:t>
        <a:bodyPr/>
        <a:lstStyle/>
        <a:p>
          <a:r>
            <a:rPr lang="en-US"/>
            <a:t>Guard bertugas untuk menjaga halaman / komponen tertentu dari pemakai yang tidak berwewenang</a:t>
          </a:r>
        </a:p>
      </dgm:t>
    </dgm:pt>
    <dgm:pt modelId="{24BCEA36-01E2-41A4-961F-DA6D99AB36A0}" type="parTrans" cxnId="{48AC1F2C-2923-4D76-8D94-763437F8D9FB}">
      <dgm:prSet/>
      <dgm:spPr/>
      <dgm:t>
        <a:bodyPr/>
        <a:lstStyle/>
        <a:p>
          <a:endParaRPr lang="en-US"/>
        </a:p>
      </dgm:t>
    </dgm:pt>
    <dgm:pt modelId="{18EB1A38-C7FF-4193-B58F-5D08BE791FFA}" type="sibTrans" cxnId="{48AC1F2C-2923-4D76-8D94-763437F8D9FB}">
      <dgm:prSet/>
      <dgm:spPr/>
      <dgm:t>
        <a:bodyPr/>
        <a:lstStyle/>
        <a:p>
          <a:endParaRPr lang="en-US"/>
        </a:p>
      </dgm:t>
    </dgm:pt>
    <dgm:pt modelId="{0E7A973A-B73C-4A9D-B51D-DC9C37357C48}">
      <dgm:prSet/>
      <dgm:spPr/>
      <dgm:t>
        <a:bodyPr/>
        <a:lstStyle/>
        <a:p>
          <a:r>
            <a:rPr lang="en-US"/>
            <a:t>Guard memberikan nilai kembali true atau false</a:t>
          </a:r>
        </a:p>
      </dgm:t>
    </dgm:pt>
    <dgm:pt modelId="{75D09842-9F0A-4048-9E5E-3A8C9395ADFB}" type="parTrans" cxnId="{5CC5250E-D4BD-4EC6-BEBA-BD0B9AA306D0}">
      <dgm:prSet/>
      <dgm:spPr/>
      <dgm:t>
        <a:bodyPr/>
        <a:lstStyle/>
        <a:p>
          <a:endParaRPr lang="en-US"/>
        </a:p>
      </dgm:t>
    </dgm:pt>
    <dgm:pt modelId="{CA9FB0B0-C24B-4185-95C9-D37811B58131}" type="sibTrans" cxnId="{5CC5250E-D4BD-4EC6-BEBA-BD0B9AA306D0}">
      <dgm:prSet/>
      <dgm:spPr/>
      <dgm:t>
        <a:bodyPr/>
        <a:lstStyle/>
        <a:p>
          <a:endParaRPr lang="en-US"/>
        </a:p>
      </dgm:t>
    </dgm:pt>
    <dgm:pt modelId="{CF2E4154-878F-494E-BB7C-0DF8F5D2DA58}">
      <dgm:prSet/>
      <dgm:spPr/>
      <dgm:t>
        <a:bodyPr/>
        <a:lstStyle/>
        <a:p>
          <a:r>
            <a:rPr lang="en-US"/>
            <a:t>Guard dapat memiliki beberapa fungsi :</a:t>
          </a:r>
        </a:p>
      </dgm:t>
    </dgm:pt>
    <dgm:pt modelId="{C5AF572D-D089-4F59-93DA-41C2D94D9C61}" type="parTrans" cxnId="{658371B6-A9A7-44C1-845E-A429E61DF651}">
      <dgm:prSet/>
      <dgm:spPr/>
      <dgm:t>
        <a:bodyPr/>
        <a:lstStyle/>
        <a:p>
          <a:endParaRPr lang="en-US"/>
        </a:p>
      </dgm:t>
    </dgm:pt>
    <dgm:pt modelId="{12BA00E2-4551-4247-B6CC-1BC1ADBEAF3F}" type="sibTrans" cxnId="{658371B6-A9A7-44C1-845E-A429E61DF651}">
      <dgm:prSet/>
      <dgm:spPr/>
      <dgm:t>
        <a:bodyPr/>
        <a:lstStyle/>
        <a:p>
          <a:endParaRPr lang="en-US"/>
        </a:p>
      </dgm:t>
    </dgm:pt>
    <dgm:pt modelId="{7566B34B-EBBA-4B0C-882D-E72AAF2012C3}">
      <dgm:prSet/>
      <dgm:spPr/>
      <dgm:t>
        <a:bodyPr/>
        <a:lstStyle/>
        <a:p>
          <a:r>
            <a:rPr lang="en-US"/>
            <a:t>CanActivate</a:t>
          </a:r>
        </a:p>
      </dgm:t>
    </dgm:pt>
    <dgm:pt modelId="{068A62F5-5FF1-4582-B86E-D4FF4CC922C1}" type="parTrans" cxnId="{EE01103E-30B7-405D-BEB7-6DCA9C1518CA}">
      <dgm:prSet/>
      <dgm:spPr/>
      <dgm:t>
        <a:bodyPr/>
        <a:lstStyle/>
        <a:p>
          <a:endParaRPr lang="en-US"/>
        </a:p>
      </dgm:t>
    </dgm:pt>
    <dgm:pt modelId="{021C46C7-8339-416E-AAA5-0C7DA330DE47}" type="sibTrans" cxnId="{EE01103E-30B7-405D-BEB7-6DCA9C1518CA}">
      <dgm:prSet/>
      <dgm:spPr/>
      <dgm:t>
        <a:bodyPr/>
        <a:lstStyle/>
        <a:p>
          <a:endParaRPr lang="en-US"/>
        </a:p>
      </dgm:t>
    </dgm:pt>
    <dgm:pt modelId="{A9D781EB-3EFF-498D-9ABF-74C5EC5D9462}">
      <dgm:prSet/>
      <dgm:spPr/>
      <dgm:t>
        <a:bodyPr/>
        <a:lstStyle/>
        <a:p>
          <a:r>
            <a:rPr lang="en-US"/>
            <a:t>CanActivateChild</a:t>
          </a:r>
        </a:p>
      </dgm:t>
    </dgm:pt>
    <dgm:pt modelId="{F0B536B0-0748-4C9D-990C-002095B6ADCD}" type="parTrans" cxnId="{ADFBCEF8-DF1F-4ACE-B587-C9C23F3443C1}">
      <dgm:prSet/>
      <dgm:spPr/>
      <dgm:t>
        <a:bodyPr/>
        <a:lstStyle/>
        <a:p>
          <a:endParaRPr lang="en-US"/>
        </a:p>
      </dgm:t>
    </dgm:pt>
    <dgm:pt modelId="{690D83DA-907A-458D-B104-56098B5628D2}" type="sibTrans" cxnId="{ADFBCEF8-DF1F-4ACE-B587-C9C23F3443C1}">
      <dgm:prSet/>
      <dgm:spPr/>
      <dgm:t>
        <a:bodyPr/>
        <a:lstStyle/>
        <a:p>
          <a:endParaRPr lang="en-US"/>
        </a:p>
      </dgm:t>
    </dgm:pt>
    <dgm:pt modelId="{7B3225B2-B2EB-40A7-A875-77C3B3424B98}">
      <dgm:prSet/>
      <dgm:spPr/>
      <dgm:t>
        <a:bodyPr/>
        <a:lstStyle/>
        <a:p>
          <a:r>
            <a:rPr lang="en-US"/>
            <a:t>CanDeactivate</a:t>
          </a:r>
        </a:p>
      </dgm:t>
    </dgm:pt>
    <dgm:pt modelId="{37914A66-5E3C-46FC-9131-B66AAF994976}" type="parTrans" cxnId="{D8A5ED70-5E2E-4B5C-9FF6-A77FAFFE3F61}">
      <dgm:prSet/>
      <dgm:spPr/>
      <dgm:t>
        <a:bodyPr/>
        <a:lstStyle/>
        <a:p>
          <a:endParaRPr lang="en-US"/>
        </a:p>
      </dgm:t>
    </dgm:pt>
    <dgm:pt modelId="{E6028C87-0E7A-47DB-AEF0-10FB0841F7C4}" type="sibTrans" cxnId="{D8A5ED70-5E2E-4B5C-9FF6-A77FAFFE3F61}">
      <dgm:prSet/>
      <dgm:spPr/>
      <dgm:t>
        <a:bodyPr/>
        <a:lstStyle/>
        <a:p>
          <a:endParaRPr lang="en-US"/>
        </a:p>
      </dgm:t>
    </dgm:pt>
    <dgm:pt modelId="{826FDC25-F8EA-43DF-889D-B0A92C8B708E}">
      <dgm:prSet/>
      <dgm:spPr/>
      <dgm:t>
        <a:bodyPr/>
        <a:lstStyle/>
        <a:p>
          <a:r>
            <a:rPr lang="en-US"/>
            <a:t>CanLoad</a:t>
          </a:r>
        </a:p>
      </dgm:t>
    </dgm:pt>
    <dgm:pt modelId="{3E254DF6-7BEF-45A3-B83B-26B0CA5837D6}" type="parTrans" cxnId="{106F1293-61E1-470D-8F57-1103E7564DB7}">
      <dgm:prSet/>
      <dgm:spPr/>
      <dgm:t>
        <a:bodyPr/>
        <a:lstStyle/>
        <a:p>
          <a:endParaRPr lang="en-US"/>
        </a:p>
      </dgm:t>
    </dgm:pt>
    <dgm:pt modelId="{191CFF6A-40CB-4A80-AB6C-9719D55A2DDD}" type="sibTrans" cxnId="{106F1293-61E1-470D-8F57-1103E7564DB7}">
      <dgm:prSet/>
      <dgm:spPr/>
      <dgm:t>
        <a:bodyPr/>
        <a:lstStyle/>
        <a:p>
          <a:endParaRPr lang="en-US"/>
        </a:p>
      </dgm:t>
    </dgm:pt>
    <dgm:pt modelId="{65163B69-A598-4E60-B571-9E6AC84CAA3A}" type="pres">
      <dgm:prSet presAssocID="{61DF2604-59C7-4B18-938D-C05F59C618C3}" presName="Name0" presStyleCnt="0">
        <dgm:presLayoutVars>
          <dgm:dir/>
          <dgm:animLvl val="lvl"/>
          <dgm:resizeHandles val="exact"/>
        </dgm:presLayoutVars>
      </dgm:prSet>
      <dgm:spPr/>
    </dgm:pt>
    <dgm:pt modelId="{1265E285-C299-4FCF-A7E3-B77B090D1CE9}" type="pres">
      <dgm:prSet presAssocID="{CF2E4154-878F-494E-BB7C-0DF8F5D2DA58}" presName="boxAndChildren" presStyleCnt="0"/>
      <dgm:spPr/>
    </dgm:pt>
    <dgm:pt modelId="{86199CFB-5DAA-44FD-858C-DBCAF51EB45E}" type="pres">
      <dgm:prSet presAssocID="{CF2E4154-878F-494E-BB7C-0DF8F5D2DA58}" presName="parentTextBox" presStyleLbl="node1" presStyleIdx="0" presStyleCnt="4"/>
      <dgm:spPr/>
    </dgm:pt>
    <dgm:pt modelId="{B84332B3-26E3-4A52-83E2-2EF8E385696C}" type="pres">
      <dgm:prSet presAssocID="{CF2E4154-878F-494E-BB7C-0DF8F5D2DA58}" presName="entireBox" presStyleLbl="node1" presStyleIdx="0" presStyleCnt="4"/>
      <dgm:spPr/>
    </dgm:pt>
    <dgm:pt modelId="{73981BCC-D695-46CC-81E4-718D86575476}" type="pres">
      <dgm:prSet presAssocID="{CF2E4154-878F-494E-BB7C-0DF8F5D2DA58}" presName="descendantBox" presStyleCnt="0"/>
      <dgm:spPr/>
    </dgm:pt>
    <dgm:pt modelId="{E972A897-F802-42DC-8636-9CD2BABA2302}" type="pres">
      <dgm:prSet presAssocID="{7566B34B-EBBA-4B0C-882D-E72AAF2012C3}" presName="childTextBox" presStyleLbl="fgAccFollowNode1" presStyleIdx="0" presStyleCnt="4">
        <dgm:presLayoutVars>
          <dgm:bulletEnabled val="1"/>
        </dgm:presLayoutVars>
      </dgm:prSet>
      <dgm:spPr/>
    </dgm:pt>
    <dgm:pt modelId="{933EC94F-0036-4D18-973E-93D96263D363}" type="pres">
      <dgm:prSet presAssocID="{A9D781EB-3EFF-498D-9ABF-74C5EC5D9462}" presName="childTextBox" presStyleLbl="fgAccFollowNode1" presStyleIdx="1" presStyleCnt="4">
        <dgm:presLayoutVars>
          <dgm:bulletEnabled val="1"/>
        </dgm:presLayoutVars>
      </dgm:prSet>
      <dgm:spPr/>
    </dgm:pt>
    <dgm:pt modelId="{8FEC468F-257E-4798-9E1E-791F0D856E2C}" type="pres">
      <dgm:prSet presAssocID="{7B3225B2-B2EB-40A7-A875-77C3B3424B98}" presName="childTextBox" presStyleLbl="fgAccFollowNode1" presStyleIdx="2" presStyleCnt="4">
        <dgm:presLayoutVars>
          <dgm:bulletEnabled val="1"/>
        </dgm:presLayoutVars>
      </dgm:prSet>
      <dgm:spPr/>
    </dgm:pt>
    <dgm:pt modelId="{AAD27177-A5D0-4369-AB0E-372C3A976CD8}" type="pres">
      <dgm:prSet presAssocID="{826FDC25-F8EA-43DF-889D-B0A92C8B708E}" presName="childTextBox" presStyleLbl="fgAccFollowNode1" presStyleIdx="3" presStyleCnt="4">
        <dgm:presLayoutVars>
          <dgm:bulletEnabled val="1"/>
        </dgm:presLayoutVars>
      </dgm:prSet>
      <dgm:spPr/>
    </dgm:pt>
    <dgm:pt modelId="{2BF34B3E-3642-4784-9DC8-2298678756D3}" type="pres">
      <dgm:prSet presAssocID="{CA9FB0B0-C24B-4185-95C9-D37811B58131}" presName="sp" presStyleCnt="0"/>
      <dgm:spPr/>
    </dgm:pt>
    <dgm:pt modelId="{52C7745B-B9B1-4DF6-B6E2-F63467897E66}" type="pres">
      <dgm:prSet presAssocID="{0E7A973A-B73C-4A9D-B51D-DC9C37357C48}" presName="arrowAndChildren" presStyleCnt="0"/>
      <dgm:spPr/>
    </dgm:pt>
    <dgm:pt modelId="{9DC16175-4190-4A0F-AB49-A1D7627B96E2}" type="pres">
      <dgm:prSet presAssocID="{0E7A973A-B73C-4A9D-B51D-DC9C37357C48}" presName="parentTextArrow" presStyleLbl="node1" presStyleIdx="1" presStyleCnt="4"/>
      <dgm:spPr/>
    </dgm:pt>
    <dgm:pt modelId="{E67533C4-6CD8-411D-930D-3B1827F13FC3}" type="pres">
      <dgm:prSet presAssocID="{18EB1A38-C7FF-4193-B58F-5D08BE791FFA}" presName="sp" presStyleCnt="0"/>
      <dgm:spPr/>
    </dgm:pt>
    <dgm:pt modelId="{8A6DFC3D-7398-48F2-97D4-C5C4B8612CD6}" type="pres">
      <dgm:prSet presAssocID="{6D24F635-F3D4-48A7-A259-548454F4DAD4}" presName="arrowAndChildren" presStyleCnt="0"/>
      <dgm:spPr/>
    </dgm:pt>
    <dgm:pt modelId="{831B8557-91D5-4E08-BBDC-B9C1404C5929}" type="pres">
      <dgm:prSet presAssocID="{6D24F635-F3D4-48A7-A259-548454F4DAD4}" presName="parentTextArrow" presStyleLbl="node1" presStyleIdx="2" presStyleCnt="4"/>
      <dgm:spPr/>
    </dgm:pt>
    <dgm:pt modelId="{AAA0275E-6107-43EF-B307-64F0E89C068A}" type="pres">
      <dgm:prSet presAssocID="{F4EDD4D5-1475-4C0F-AD61-EB4036206A5A}" presName="sp" presStyleCnt="0"/>
      <dgm:spPr/>
    </dgm:pt>
    <dgm:pt modelId="{469AE8E9-4F46-44B7-947C-A3EC9FC7C434}" type="pres">
      <dgm:prSet presAssocID="{1A280EBA-3F88-4EA6-B6D2-C045B4D34B98}" presName="arrowAndChildren" presStyleCnt="0"/>
      <dgm:spPr/>
    </dgm:pt>
    <dgm:pt modelId="{04148805-5ED5-4CBE-B722-B1A847E896F8}" type="pres">
      <dgm:prSet presAssocID="{1A280EBA-3F88-4EA6-B6D2-C045B4D34B98}" presName="parentTextArrow" presStyleLbl="node1" presStyleIdx="3" presStyleCnt="4"/>
      <dgm:spPr/>
    </dgm:pt>
  </dgm:ptLst>
  <dgm:cxnLst>
    <dgm:cxn modelId="{0037790D-E5E6-434D-B590-C621958414BC}" type="presOf" srcId="{7566B34B-EBBA-4B0C-882D-E72AAF2012C3}" destId="{E972A897-F802-42DC-8636-9CD2BABA2302}" srcOrd="0" destOrd="0" presId="urn:microsoft.com/office/officeart/2005/8/layout/process4"/>
    <dgm:cxn modelId="{5CC5250E-D4BD-4EC6-BEBA-BD0B9AA306D0}" srcId="{61DF2604-59C7-4B18-938D-C05F59C618C3}" destId="{0E7A973A-B73C-4A9D-B51D-DC9C37357C48}" srcOrd="2" destOrd="0" parTransId="{75D09842-9F0A-4048-9E5E-3A8C9395ADFB}" sibTransId="{CA9FB0B0-C24B-4185-95C9-D37811B58131}"/>
    <dgm:cxn modelId="{5A1B3F0E-A88B-4AC5-88C9-5F1D581F159C}" type="presOf" srcId="{CF2E4154-878F-494E-BB7C-0DF8F5D2DA58}" destId="{86199CFB-5DAA-44FD-858C-DBCAF51EB45E}" srcOrd="0" destOrd="0" presId="urn:microsoft.com/office/officeart/2005/8/layout/process4"/>
    <dgm:cxn modelId="{87F47E1F-C290-4FE5-B606-DB155DE09729}" type="presOf" srcId="{6D24F635-F3D4-48A7-A259-548454F4DAD4}" destId="{831B8557-91D5-4E08-BBDC-B9C1404C5929}" srcOrd="0" destOrd="0" presId="urn:microsoft.com/office/officeart/2005/8/layout/process4"/>
    <dgm:cxn modelId="{48AC1F2C-2923-4D76-8D94-763437F8D9FB}" srcId="{61DF2604-59C7-4B18-938D-C05F59C618C3}" destId="{6D24F635-F3D4-48A7-A259-548454F4DAD4}" srcOrd="1" destOrd="0" parTransId="{24BCEA36-01E2-41A4-961F-DA6D99AB36A0}" sibTransId="{18EB1A38-C7FF-4193-B58F-5D08BE791FFA}"/>
    <dgm:cxn modelId="{EE01103E-30B7-405D-BEB7-6DCA9C1518CA}" srcId="{CF2E4154-878F-494E-BB7C-0DF8F5D2DA58}" destId="{7566B34B-EBBA-4B0C-882D-E72AAF2012C3}" srcOrd="0" destOrd="0" parTransId="{068A62F5-5FF1-4582-B86E-D4FF4CC922C1}" sibTransId="{021C46C7-8339-416E-AAA5-0C7DA330DE47}"/>
    <dgm:cxn modelId="{7F409542-1CBE-4FAA-8608-A9C0FF09AF32}" type="presOf" srcId="{7B3225B2-B2EB-40A7-A875-77C3B3424B98}" destId="{8FEC468F-257E-4798-9E1E-791F0D856E2C}" srcOrd="0" destOrd="0" presId="urn:microsoft.com/office/officeart/2005/8/layout/process4"/>
    <dgm:cxn modelId="{4468454E-A5E2-4462-BEAB-209885ECDC52}" type="presOf" srcId="{1A280EBA-3F88-4EA6-B6D2-C045B4D34B98}" destId="{04148805-5ED5-4CBE-B722-B1A847E896F8}" srcOrd="0" destOrd="0" presId="urn:microsoft.com/office/officeart/2005/8/layout/process4"/>
    <dgm:cxn modelId="{D8A5ED70-5E2E-4B5C-9FF6-A77FAFFE3F61}" srcId="{CF2E4154-878F-494E-BB7C-0DF8F5D2DA58}" destId="{7B3225B2-B2EB-40A7-A875-77C3B3424B98}" srcOrd="2" destOrd="0" parTransId="{37914A66-5E3C-46FC-9131-B66AAF994976}" sibTransId="{E6028C87-0E7A-47DB-AEF0-10FB0841F7C4}"/>
    <dgm:cxn modelId="{C500D47A-3BDC-4530-9482-70BA237FDC16}" type="presOf" srcId="{61DF2604-59C7-4B18-938D-C05F59C618C3}" destId="{65163B69-A598-4E60-B571-9E6AC84CAA3A}" srcOrd="0" destOrd="0" presId="urn:microsoft.com/office/officeart/2005/8/layout/process4"/>
    <dgm:cxn modelId="{106F1293-61E1-470D-8F57-1103E7564DB7}" srcId="{CF2E4154-878F-494E-BB7C-0DF8F5D2DA58}" destId="{826FDC25-F8EA-43DF-889D-B0A92C8B708E}" srcOrd="3" destOrd="0" parTransId="{3E254DF6-7BEF-45A3-B83B-26B0CA5837D6}" sibTransId="{191CFF6A-40CB-4A80-AB6C-9719D55A2DDD}"/>
    <dgm:cxn modelId="{13CE9299-9349-4543-B92F-65448E159FA2}" type="presOf" srcId="{0E7A973A-B73C-4A9D-B51D-DC9C37357C48}" destId="{9DC16175-4190-4A0F-AB49-A1D7627B96E2}" srcOrd="0" destOrd="0" presId="urn:microsoft.com/office/officeart/2005/8/layout/process4"/>
    <dgm:cxn modelId="{B9DBF4A7-70C8-4B6C-AA0A-4477EB252EF3}" srcId="{61DF2604-59C7-4B18-938D-C05F59C618C3}" destId="{1A280EBA-3F88-4EA6-B6D2-C045B4D34B98}" srcOrd="0" destOrd="0" parTransId="{832FFAC5-042D-4C99-A9D9-E336610374EF}" sibTransId="{F4EDD4D5-1475-4C0F-AD61-EB4036206A5A}"/>
    <dgm:cxn modelId="{658371B6-A9A7-44C1-845E-A429E61DF651}" srcId="{61DF2604-59C7-4B18-938D-C05F59C618C3}" destId="{CF2E4154-878F-494E-BB7C-0DF8F5D2DA58}" srcOrd="3" destOrd="0" parTransId="{C5AF572D-D089-4F59-93DA-41C2D94D9C61}" sibTransId="{12BA00E2-4551-4247-B6CC-1BC1ADBEAF3F}"/>
    <dgm:cxn modelId="{8607E0CA-315B-45E6-8E7F-AFF8C897F7A3}" type="presOf" srcId="{A9D781EB-3EFF-498D-9ABF-74C5EC5D9462}" destId="{933EC94F-0036-4D18-973E-93D96263D363}" srcOrd="0" destOrd="0" presId="urn:microsoft.com/office/officeart/2005/8/layout/process4"/>
    <dgm:cxn modelId="{674B37DD-E228-4060-B466-2CB854E6B806}" type="presOf" srcId="{CF2E4154-878F-494E-BB7C-0DF8F5D2DA58}" destId="{B84332B3-26E3-4A52-83E2-2EF8E385696C}" srcOrd="1" destOrd="0" presId="urn:microsoft.com/office/officeart/2005/8/layout/process4"/>
    <dgm:cxn modelId="{ADFBCEF8-DF1F-4ACE-B587-C9C23F3443C1}" srcId="{CF2E4154-878F-494E-BB7C-0DF8F5D2DA58}" destId="{A9D781EB-3EFF-498D-9ABF-74C5EC5D9462}" srcOrd="1" destOrd="0" parTransId="{F0B536B0-0748-4C9D-990C-002095B6ADCD}" sibTransId="{690D83DA-907A-458D-B104-56098B5628D2}"/>
    <dgm:cxn modelId="{4DF6D3F9-F5FE-473E-AE35-FBEAE9145A02}" type="presOf" srcId="{826FDC25-F8EA-43DF-889D-B0A92C8B708E}" destId="{AAD27177-A5D0-4369-AB0E-372C3A976CD8}" srcOrd="0" destOrd="0" presId="urn:microsoft.com/office/officeart/2005/8/layout/process4"/>
    <dgm:cxn modelId="{5C604390-7237-4E3A-81F4-6EF956886929}" type="presParOf" srcId="{65163B69-A598-4E60-B571-9E6AC84CAA3A}" destId="{1265E285-C299-4FCF-A7E3-B77B090D1CE9}" srcOrd="0" destOrd="0" presId="urn:microsoft.com/office/officeart/2005/8/layout/process4"/>
    <dgm:cxn modelId="{38F580EB-9B1B-43F1-BCDB-D649FF0AEEC6}" type="presParOf" srcId="{1265E285-C299-4FCF-A7E3-B77B090D1CE9}" destId="{86199CFB-5DAA-44FD-858C-DBCAF51EB45E}" srcOrd="0" destOrd="0" presId="urn:microsoft.com/office/officeart/2005/8/layout/process4"/>
    <dgm:cxn modelId="{CFDC2F68-BDCF-4B31-9DA9-75204B770F1E}" type="presParOf" srcId="{1265E285-C299-4FCF-A7E3-B77B090D1CE9}" destId="{B84332B3-26E3-4A52-83E2-2EF8E385696C}" srcOrd="1" destOrd="0" presId="urn:microsoft.com/office/officeart/2005/8/layout/process4"/>
    <dgm:cxn modelId="{379673E0-0CBC-431E-9E35-EAD95162F3EC}" type="presParOf" srcId="{1265E285-C299-4FCF-A7E3-B77B090D1CE9}" destId="{73981BCC-D695-46CC-81E4-718D86575476}" srcOrd="2" destOrd="0" presId="urn:microsoft.com/office/officeart/2005/8/layout/process4"/>
    <dgm:cxn modelId="{74E22528-06BD-4B8D-9425-18F94ACB7C2C}" type="presParOf" srcId="{73981BCC-D695-46CC-81E4-718D86575476}" destId="{E972A897-F802-42DC-8636-9CD2BABA2302}" srcOrd="0" destOrd="0" presId="urn:microsoft.com/office/officeart/2005/8/layout/process4"/>
    <dgm:cxn modelId="{8D592347-1CC3-425D-9212-97548D383D84}" type="presParOf" srcId="{73981BCC-D695-46CC-81E4-718D86575476}" destId="{933EC94F-0036-4D18-973E-93D96263D363}" srcOrd="1" destOrd="0" presId="urn:microsoft.com/office/officeart/2005/8/layout/process4"/>
    <dgm:cxn modelId="{11FB536B-7648-4734-A41A-049C6BCCD235}" type="presParOf" srcId="{73981BCC-D695-46CC-81E4-718D86575476}" destId="{8FEC468F-257E-4798-9E1E-791F0D856E2C}" srcOrd="2" destOrd="0" presId="urn:microsoft.com/office/officeart/2005/8/layout/process4"/>
    <dgm:cxn modelId="{5FC389D8-4BEB-4434-812A-08FF8F7A93AC}" type="presParOf" srcId="{73981BCC-D695-46CC-81E4-718D86575476}" destId="{AAD27177-A5D0-4369-AB0E-372C3A976CD8}" srcOrd="3" destOrd="0" presId="urn:microsoft.com/office/officeart/2005/8/layout/process4"/>
    <dgm:cxn modelId="{1497B1A2-10CF-45C5-A9D1-F94C62ECE5AC}" type="presParOf" srcId="{65163B69-A598-4E60-B571-9E6AC84CAA3A}" destId="{2BF34B3E-3642-4784-9DC8-2298678756D3}" srcOrd="1" destOrd="0" presId="urn:microsoft.com/office/officeart/2005/8/layout/process4"/>
    <dgm:cxn modelId="{A11D67C3-4B39-441E-BCDA-4F52DCE80A95}" type="presParOf" srcId="{65163B69-A598-4E60-B571-9E6AC84CAA3A}" destId="{52C7745B-B9B1-4DF6-B6E2-F63467897E66}" srcOrd="2" destOrd="0" presId="urn:microsoft.com/office/officeart/2005/8/layout/process4"/>
    <dgm:cxn modelId="{45B1CD6B-83CD-4442-B666-B9D535E0C4BC}" type="presParOf" srcId="{52C7745B-B9B1-4DF6-B6E2-F63467897E66}" destId="{9DC16175-4190-4A0F-AB49-A1D7627B96E2}" srcOrd="0" destOrd="0" presId="urn:microsoft.com/office/officeart/2005/8/layout/process4"/>
    <dgm:cxn modelId="{FEFF45D7-99CA-4D58-B520-BFCD4D86A0B7}" type="presParOf" srcId="{65163B69-A598-4E60-B571-9E6AC84CAA3A}" destId="{E67533C4-6CD8-411D-930D-3B1827F13FC3}" srcOrd="3" destOrd="0" presId="urn:microsoft.com/office/officeart/2005/8/layout/process4"/>
    <dgm:cxn modelId="{56B21C69-5D08-4C88-9682-663EF2429CF0}" type="presParOf" srcId="{65163B69-A598-4E60-B571-9E6AC84CAA3A}" destId="{8A6DFC3D-7398-48F2-97D4-C5C4B8612CD6}" srcOrd="4" destOrd="0" presId="urn:microsoft.com/office/officeart/2005/8/layout/process4"/>
    <dgm:cxn modelId="{7455CE2E-9587-4518-A341-CE620B7AE76D}" type="presParOf" srcId="{8A6DFC3D-7398-48F2-97D4-C5C4B8612CD6}" destId="{831B8557-91D5-4E08-BBDC-B9C1404C5929}" srcOrd="0" destOrd="0" presId="urn:microsoft.com/office/officeart/2005/8/layout/process4"/>
    <dgm:cxn modelId="{1A281172-A2B9-4D41-9DFC-6142A8ED248B}" type="presParOf" srcId="{65163B69-A598-4E60-B571-9E6AC84CAA3A}" destId="{AAA0275E-6107-43EF-B307-64F0E89C068A}" srcOrd="5" destOrd="0" presId="urn:microsoft.com/office/officeart/2005/8/layout/process4"/>
    <dgm:cxn modelId="{5A3517A7-4D73-44EC-BDE2-BBE874F86E21}" type="presParOf" srcId="{65163B69-A598-4E60-B571-9E6AC84CAA3A}" destId="{469AE8E9-4F46-44B7-947C-A3EC9FC7C434}" srcOrd="6" destOrd="0" presId="urn:microsoft.com/office/officeart/2005/8/layout/process4"/>
    <dgm:cxn modelId="{FDBCAF40-16BB-42B1-80EB-956E4F1B72ED}" type="presParOf" srcId="{469AE8E9-4F46-44B7-947C-A3EC9FC7C434}" destId="{04148805-5ED5-4CBE-B722-B1A847E896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DDAB3-6808-4F1B-B10F-1BF2B1F861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2780B0-5EB9-4783-A20D-160C74E3286B}">
      <dgm:prSet/>
      <dgm:spPr/>
      <dgm:t>
        <a:bodyPr/>
        <a:lstStyle/>
        <a:p>
          <a:r>
            <a:rPr lang="en-US"/>
            <a:t>Merupakan fitur dari HTML5</a:t>
          </a:r>
        </a:p>
      </dgm:t>
    </dgm:pt>
    <dgm:pt modelId="{F176FA1B-A18E-4BE0-8F67-EB9BDEC7E0D9}" type="parTrans" cxnId="{EDB78FFC-D09D-4782-959F-D6D7A7C38B81}">
      <dgm:prSet/>
      <dgm:spPr/>
      <dgm:t>
        <a:bodyPr/>
        <a:lstStyle/>
        <a:p>
          <a:endParaRPr lang="en-US"/>
        </a:p>
      </dgm:t>
    </dgm:pt>
    <dgm:pt modelId="{361A704A-0120-4A71-B997-8E2937E61B80}" type="sibTrans" cxnId="{EDB78FFC-D09D-4782-959F-D6D7A7C38B81}">
      <dgm:prSet/>
      <dgm:spPr/>
      <dgm:t>
        <a:bodyPr/>
        <a:lstStyle/>
        <a:p>
          <a:endParaRPr lang="en-US"/>
        </a:p>
      </dgm:t>
    </dgm:pt>
    <dgm:pt modelId="{FD863ECC-3FEF-4D9D-AF67-F9D9BA17E7AA}">
      <dgm:prSet/>
      <dgm:spPr/>
      <dgm:t>
        <a:bodyPr/>
        <a:lstStyle/>
        <a:p>
          <a:r>
            <a:rPr lang="en-US"/>
            <a:t>Maksimal data didokumentasikan dengan jelas</a:t>
          </a:r>
        </a:p>
      </dgm:t>
    </dgm:pt>
    <dgm:pt modelId="{05997741-DC55-48C4-8E70-FA8337B788D4}" type="parTrans" cxnId="{D6D86CCA-3B81-4FC6-B947-B29F64ECBAC8}">
      <dgm:prSet/>
      <dgm:spPr/>
      <dgm:t>
        <a:bodyPr/>
        <a:lstStyle/>
        <a:p>
          <a:endParaRPr lang="en-US"/>
        </a:p>
      </dgm:t>
    </dgm:pt>
    <dgm:pt modelId="{ACB5747B-3ABD-44E6-B9F7-6D267CFA9E0A}" type="sibTrans" cxnId="{D6D86CCA-3B81-4FC6-B947-B29F64ECBAC8}">
      <dgm:prSet/>
      <dgm:spPr/>
      <dgm:t>
        <a:bodyPr/>
        <a:lstStyle/>
        <a:p>
          <a:endParaRPr lang="en-US"/>
        </a:p>
      </dgm:t>
    </dgm:pt>
    <dgm:pt modelId="{D217E72C-D548-400D-8A85-25B9C1BBBA29}">
      <dgm:prSet/>
      <dgm:spPr/>
      <dgm:t>
        <a:bodyPr/>
        <a:lstStyle/>
        <a:p>
          <a:r>
            <a:rPr lang="en-US"/>
            <a:t>Apabila sudah mencapai ukuran tertentu, peramban akan memperingatkan pemakainya (berbeda-beda pada tiap peramban dan platform)</a:t>
          </a:r>
        </a:p>
      </dgm:t>
    </dgm:pt>
    <dgm:pt modelId="{05A069FE-7D13-4F73-AC52-0BFD32F78E77}" type="parTrans" cxnId="{7010CF76-6CEF-40F9-ACDC-873CAFFA5070}">
      <dgm:prSet/>
      <dgm:spPr/>
      <dgm:t>
        <a:bodyPr/>
        <a:lstStyle/>
        <a:p>
          <a:endParaRPr lang="en-US"/>
        </a:p>
      </dgm:t>
    </dgm:pt>
    <dgm:pt modelId="{AAA5295A-D8D8-4B48-9433-B49C0D0D72A1}" type="sibTrans" cxnId="{7010CF76-6CEF-40F9-ACDC-873CAFFA5070}">
      <dgm:prSet/>
      <dgm:spPr/>
      <dgm:t>
        <a:bodyPr/>
        <a:lstStyle/>
        <a:p>
          <a:endParaRPr lang="en-US"/>
        </a:p>
      </dgm:t>
    </dgm:pt>
    <dgm:pt modelId="{23DAD896-CCC2-4691-B327-99FE9FDF7091}">
      <dgm:prSet/>
      <dgm:spPr/>
      <dgm:t>
        <a:bodyPr/>
        <a:lstStyle/>
        <a:p>
          <a:r>
            <a:rPr lang="en-US"/>
            <a:t>Pada platform tertentu akan bermasalah / diblokir oleh OS, ini di luar kontrol developer</a:t>
          </a:r>
        </a:p>
      </dgm:t>
    </dgm:pt>
    <dgm:pt modelId="{CAC440E1-9786-4036-A008-DDF8B6D8E840}" type="parTrans" cxnId="{266CF1FF-2872-404A-AED8-3111C2285E6C}">
      <dgm:prSet/>
      <dgm:spPr/>
      <dgm:t>
        <a:bodyPr/>
        <a:lstStyle/>
        <a:p>
          <a:endParaRPr lang="en-US"/>
        </a:p>
      </dgm:t>
    </dgm:pt>
    <dgm:pt modelId="{C0762A6E-0801-4E38-83B6-3BC3CCCBA1D6}" type="sibTrans" cxnId="{266CF1FF-2872-404A-AED8-3111C2285E6C}">
      <dgm:prSet/>
      <dgm:spPr/>
      <dgm:t>
        <a:bodyPr/>
        <a:lstStyle/>
        <a:p>
          <a:endParaRPr lang="en-US"/>
        </a:p>
      </dgm:t>
    </dgm:pt>
    <dgm:pt modelId="{AFBA1668-DD84-4407-AB16-087BDB2F2FF8}" type="pres">
      <dgm:prSet presAssocID="{3E6DDAB3-6808-4F1B-B10F-1BF2B1F86118}" presName="root" presStyleCnt="0">
        <dgm:presLayoutVars>
          <dgm:dir/>
          <dgm:resizeHandles val="exact"/>
        </dgm:presLayoutVars>
      </dgm:prSet>
      <dgm:spPr/>
    </dgm:pt>
    <dgm:pt modelId="{82FF32CF-D12B-486A-83AF-6634EBE7A872}" type="pres">
      <dgm:prSet presAssocID="{762780B0-5EB9-4783-A20D-160C74E3286B}" presName="compNode" presStyleCnt="0"/>
      <dgm:spPr/>
    </dgm:pt>
    <dgm:pt modelId="{CFBD0E96-101F-4A10-97A5-35D8052DF22F}" type="pres">
      <dgm:prSet presAssocID="{762780B0-5EB9-4783-A20D-160C74E3286B}" presName="bgRect" presStyleLbl="bgShp" presStyleIdx="0" presStyleCnt="4"/>
      <dgm:spPr/>
    </dgm:pt>
    <dgm:pt modelId="{F0654DF7-36DD-41CD-B660-C5D7B2B6D207}" type="pres">
      <dgm:prSet presAssocID="{762780B0-5EB9-4783-A20D-160C74E328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E93B6B0-6DA6-40E8-B232-C2F72EF9952E}" type="pres">
      <dgm:prSet presAssocID="{762780B0-5EB9-4783-A20D-160C74E3286B}" presName="spaceRect" presStyleCnt="0"/>
      <dgm:spPr/>
    </dgm:pt>
    <dgm:pt modelId="{F493B134-C3B2-427D-B617-22C818779E85}" type="pres">
      <dgm:prSet presAssocID="{762780B0-5EB9-4783-A20D-160C74E3286B}" presName="parTx" presStyleLbl="revTx" presStyleIdx="0" presStyleCnt="4">
        <dgm:presLayoutVars>
          <dgm:chMax val="0"/>
          <dgm:chPref val="0"/>
        </dgm:presLayoutVars>
      </dgm:prSet>
      <dgm:spPr/>
    </dgm:pt>
    <dgm:pt modelId="{8DC605D8-F432-41D7-B09E-687E07FFE944}" type="pres">
      <dgm:prSet presAssocID="{361A704A-0120-4A71-B997-8E2937E61B80}" presName="sibTrans" presStyleCnt="0"/>
      <dgm:spPr/>
    </dgm:pt>
    <dgm:pt modelId="{2C966554-F198-4815-B139-CA59ECB07AFF}" type="pres">
      <dgm:prSet presAssocID="{FD863ECC-3FEF-4D9D-AF67-F9D9BA17E7AA}" presName="compNode" presStyleCnt="0"/>
      <dgm:spPr/>
    </dgm:pt>
    <dgm:pt modelId="{21EEF5ED-0CA3-4399-91C1-D4BD2A9E398A}" type="pres">
      <dgm:prSet presAssocID="{FD863ECC-3FEF-4D9D-AF67-F9D9BA17E7AA}" presName="bgRect" presStyleLbl="bgShp" presStyleIdx="1" presStyleCnt="4"/>
      <dgm:spPr/>
    </dgm:pt>
    <dgm:pt modelId="{FDED9F76-42C3-42E0-A6B8-8D0BF4C3B3FF}" type="pres">
      <dgm:prSet presAssocID="{FD863ECC-3FEF-4D9D-AF67-F9D9BA17E7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54E76A-F922-410D-A926-E5BE89F404A0}" type="pres">
      <dgm:prSet presAssocID="{FD863ECC-3FEF-4D9D-AF67-F9D9BA17E7AA}" presName="spaceRect" presStyleCnt="0"/>
      <dgm:spPr/>
    </dgm:pt>
    <dgm:pt modelId="{3D118615-11A8-4CEC-B524-29117CB9EA6D}" type="pres">
      <dgm:prSet presAssocID="{FD863ECC-3FEF-4D9D-AF67-F9D9BA17E7AA}" presName="parTx" presStyleLbl="revTx" presStyleIdx="1" presStyleCnt="4">
        <dgm:presLayoutVars>
          <dgm:chMax val="0"/>
          <dgm:chPref val="0"/>
        </dgm:presLayoutVars>
      </dgm:prSet>
      <dgm:spPr/>
    </dgm:pt>
    <dgm:pt modelId="{0072E0E8-07A5-4496-B8CB-7BE3201D94A0}" type="pres">
      <dgm:prSet presAssocID="{ACB5747B-3ABD-44E6-B9F7-6D267CFA9E0A}" presName="sibTrans" presStyleCnt="0"/>
      <dgm:spPr/>
    </dgm:pt>
    <dgm:pt modelId="{CB5F91AB-9385-47C6-9FAB-4E76E22CD3DF}" type="pres">
      <dgm:prSet presAssocID="{D217E72C-D548-400D-8A85-25B9C1BBBA29}" presName="compNode" presStyleCnt="0"/>
      <dgm:spPr/>
    </dgm:pt>
    <dgm:pt modelId="{F68547E6-E6B8-4D24-9442-2D0310EA671E}" type="pres">
      <dgm:prSet presAssocID="{D217E72C-D548-400D-8A85-25B9C1BBBA29}" presName="bgRect" presStyleLbl="bgShp" presStyleIdx="2" presStyleCnt="4"/>
      <dgm:spPr/>
    </dgm:pt>
    <dgm:pt modelId="{7081CD4B-8B53-42E1-BEE0-43ABDA7F2C29}" type="pres">
      <dgm:prSet presAssocID="{D217E72C-D548-400D-8A85-25B9C1BBBA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8F22536-543C-4EDF-A5D4-6623D8EC22BD}" type="pres">
      <dgm:prSet presAssocID="{D217E72C-D548-400D-8A85-25B9C1BBBA29}" presName="spaceRect" presStyleCnt="0"/>
      <dgm:spPr/>
    </dgm:pt>
    <dgm:pt modelId="{36EC6C14-F94D-4E76-9D7B-D0A486B170C9}" type="pres">
      <dgm:prSet presAssocID="{D217E72C-D548-400D-8A85-25B9C1BBBA29}" presName="parTx" presStyleLbl="revTx" presStyleIdx="2" presStyleCnt="4">
        <dgm:presLayoutVars>
          <dgm:chMax val="0"/>
          <dgm:chPref val="0"/>
        </dgm:presLayoutVars>
      </dgm:prSet>
      <dgm:spPr/>
    </dgm:pt>
    <dgm:pt modelId="{1AECFA87-1E00-4558-86E0-AD78EC573F55}" type="pres">
      <dgm:prSet presAssocID="{AAA5295A-D8D8-4B48-9433-B49C0D0D72A1}" presName="sibTrans" presStyleCnt="0"/>
      <dgm:spPr/>
    </dgm:pt>
    <dgm:pt modelId="{D83AB8C2-BEA5-402C-B48C-C7D8BE82D0A1}" type="pres">
      <dgm:prSet presAssocID="{23DAD896-CCC2-4691-B327-99FE9FDF7091}" presName="compNode" presStyleCnt="0"/>
      <dgm:spPr/>
    </dgm:pt>
    <dgm:pt modelId="{E9963904-C4C9-46CA-BE31-1C7CA22B60D5}" type="pres">
      <dgm:prSet presAssocID="{23DAD896-CCC2-4691-B327-99FE9FDF7091}" presName="bgRect" presStyleLbl="bgShp" presStyleIdx="3" presStyleCnt="4"/>
      <dgm:spPr/>
    </dgm:pt>
    <dgm:pt modelId="{DC7D4CAF-DAE3-4713-875A-623CEDBE94AC}" type="pres">
      <dgm:prSet presAssocID="{23DAD896-CCC2-4691-B327-99FE9FDF70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388B5B2-E263-4FDA-9D54-E03AAFD4E70A}" type="pres">
      <dgm:prSet presAssocID="{23DAD896-CCC2-4691-B327-99FE9FDF7091}" presName="spaceRect" presStyleCnt="0"/>
      <dgm:spPr/>
    </dgm:pt>
    <dgm:pt modelId="{9C7F98EF-2509-479C-B1DC-29BF1E75AE37}" type="pres">
      <dgm:prSet presAssocID="{23DAD896-CCC2-4691-B327-99FE9FDF70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29711E-65D5-4819-9DA0-FB353CC3269F}" type="presOf" srcId="{23DAD896-CCC2-4691-B327-99FE9FDF7091}" destId="{9C7F98EF-2509-479C-B1DC-29BF1E75AE37}" srcOrd="0" destOrd="0" presId="urn:microsoft.com/office/officeart/2018/2/layout/IconVerticalSolidList"/>
    <dgm:cxn modelId="{7010CF76-6CEF-40F9-ACDC-873CAFFA5070}" srcId="{3E6DDAB3-6808-4F1B-B10F-1BF2B1F86118}" destId="{D217E72C-D548-400D-8A85-25B9C1BBBA29}" srcOrd="2" destOrd="0" parTransId="{05A069FE-7D13-4F73-AC52-0BFD32F78E77}" sibTransId="{AAA5295A-D8D8-4B48-9433-B49C0D0D72A1}"/>
    <dgm:cxn modelId="{1E780098-5617-458C-A352-CA0A5CA0113C}" type="presOf" srcId="{762780B0-5EB9-4783-A20D-160C74E3286B}" destId="{F493B134-C3B2-427D-B617-22C818779E85}" srcOrd="0" destOrd="0" presId="urn:microsoft.com/office/officeart/2018/2/layout/IconVerticalSolidList"/>
    <dgm:cxn modelId="{6438BA99-B361-4886-9A08-F888CDB58B2A}" type="presOf" srcId="{D217E72C-D548-400D-8A85-25B9C1BBBA29}" destId="{36EC6C14-F94D-4E76-9D7B-D0A486B170C9}" srcOrd="0" destOrd="0" presId="urn:microsoft.com/office/officeart/2018/2/layout/IconVerticalSolidList"/>
    <dgm:cxn modelId="{B05B63B0-54F4-4766-93D6-D6F7B8171ADE}" type="presOf" srcId="{FD863ECC-3FEF-4D9D-AF67-F9D9BA17E7AA}" destId="{3D118615-11A8-4CEC-B524-29117CB9EA6D}" srcOrd="0" destOrd="0" presId="urn:microsoft.com/office/officeart/2018/2/layout/IconVerticalSolidList"/>
    <dgm:cxn modelId="{D6D86CCA-3B81-4FC6-B947-B29F64ECBAC8}" srcId="{3E6DDAB3-6808-4F1B-B10F-1BF2B1F86118}" destId="{FD863ECC-3FEF-4D9D-AF67-F9D9BA17E7AA}" srcOrd="1" destOrd="0" parTransId="{05997741-DC55-48C4-8E70-FA8337B788D4}" sibTransId="{ACB5747B-3ABD-44E6-B9F7-6D267CFA9E0A}"/>
    <dgm:cxn modelId="{277907CB-4462-4A10-8A89-DE4194FB45FB}" type="presOf" srcId="{3E6DDAB3-6808-4F1B-B10F-1BF2B1F86118}" destId="{AFBA1668-DD84-4407-AB16-087BDB2F2FF8}" srcOrd="0" destOrd="0" presId="urn:microsoft.com/office/officeart/2018/2/layout/IconVerticalSolidList"/>
    <dgm:cxn modelId="{EDB78FFC-D09D-4782-959F-D6D7A7C38B81}" srcId="{3E6DDAB3-6808-4F1B-B10F-1BF2B1F86118}" destId="{762780B0-5EB9-4783-A20D-160C74E3286B}" srcOrd="0" destOrd="0" parTransId="{F176FA1B-A18E-4BE0-8F67-EB9BDEC7E0D9}" sibTransId="{361A704A-0120-4A71-B997-8E2937E61B80}"/>
    <dgm:cxn modelId="{266CF1FF-2872-404A-AED8-3111C2285E6C}" srcId="{3E6DDAB3-6808-4F1B-B10F-1BF2B1F86118}" destId="{23DAD896-CCC2-4691-B327-99FE9FDF7091}" srcOrd="3" destOrd="0" parTransId="{CAC440E1-9786-4036-A008-DDF8B6D8E840}" sibTransId="{C0762A6E-0801-4E38-83B6-3BC3CCCBA1D6}"/>
    <dgm:cxn modelId="{80961051-6C2E-4908-AA43-9949361738DB}" type="presParOf" srcId="{AFBA1668-DD84-4407-AB16-087BDB2F2FF8}" destId="{82FF32CF-D12B-486A-83AF-6634EBE7A872}" srcOrd="0" destOrd="0" presId="urn:microsoft.com/office/officeart/2018/2/layout/IconVerticalSolidList"/>
    <dgm:cxn modelId="{99296B1D-0499-4CDA-AFE2-0D5706690502}" type="presParOf" srcId="{82FF32CF-D12B-486A-83AF-6634EBE7A872}" destId="{CFBD0E96-101F-4A10-97A5-35D8052DF22F}" srcOrd="0" destOrd="0" presId="urn:microsoft.com/office/officeart/2018/2/layout/IconVerticalSolidList"/>
    <dgm:cxn modelId="{C8E4F822-D700-48B2-96D1-094ECB925092}" type="presParOf" srcId="{82FF32CF-D12B-486A-83AF-6634EBE7A872}" destId="{F0654DF7-36DD-41CD-B660-C5D7B2B6D207}" srcOrd="1" destOrd="0" presId="urn:microsoft.com/office/officeart/2018/2/layout/IconVerticalSolidList"/>
    <dgm:cxn modelId="{3379DDB5-2D49-47D9-A1E7-B11C141429F7}" type="presParOf" srcId="{82FF32CF-D12B-486A-83AF-6634EBE7A872}" destId="{2E93B6B0-6DA6-40E8-B232-C2F72EF9952E}" srcOrd="2" destOrd="0" presId="urn:microsoft.com/office/officeart/2018/2/layout/IconVerticalSolidList"/>
    <dgm:cxn modelId="{C5DBFA3A-4676-4D7A-A6CC-BE823381A89F}" type="presParOf" srcId="{82FF32CF-D12B-486A-83AF-6634EBE7A872}" destId="{F493B134-C3B2-427D-B617-22C818779E85}" srcOrd="3" destOrd="0" presId="urn:microsoft.com/office/officeart/2018/2/layout/IconVerticalSolidList"/>
    <dgm:cxn modelId="{3C7077AE-25D4-499C-BA3D-CF2561B92E71}" type="presParOf" srcId="{AFBA1668-DD84-4407-AB16-087BDB2F2FF8}" destId="{8DC605D8-F432-41D7-B09E-687E07FFE944}" srcOrd="1" destOrd="0" presId="urn:microsoft.com/office/officeart/2018/2/layout/IconVerticalSolidList"/>
    <dgm:cxn modelId="{1ACBB76E-9D09-4DDB-A5E5-AF4021374C17}" type="presParOf" srcId="{AFBA1668-DD84-4407-AB16-087BDB2F2FF8}" destId="{2C966554-F198-4815-B139-CA59ECB07AFF}" srcOrd="2" destOrd="0" presId="urn:microsoft.com/office/officeart/2018/2/layout/IconVerticalSolidList"/>
    <dgm:cxn modelId="{589B719D-396C-4C8B-93FA-CAFBA612C3A6}" type="presParOf" srcId="{2C966554-F198-4815-B139-CA59ECB07AFF}" destId="{21EEF5ED-0CA3-4399-91C1-D4BD2A9E398A}" srcOrd="0" destOrd="0" presId="urn:microsoft.com/office/officeart/2018/2/layout/IconVerticalSolidList"/>
    <dgm:cxn modelId="{ED7BBB77-2E80-4229-A7BF-969BAB33F24E}" type="presParOf" srcId="{2C966554-F198-4815-B139-CA59ECB07AFF}" destId="{FDED9F76-42C3-42E0-A6B8-8D0BF4C3B3FF}" srcOrd="1" destOrd="0" presId="urn:microsoft.com/office/officeart/2018/2/layout/IconVerticalSolidList"/>
    <dgm:cxn modelId="{54709B19-14E6-41AC-B1C2-E5EBBCD7ABD1}" type="presParOf" srcId="{2C966554-F198-4815-B139-CA59ECB07AFF}" destId="{5654E76A-F922-410D-A926-E5BE89F404A0}" srcOrd="2" destOrd="0" presId="urn:microsoft.com/office/officeart/2018/2/layout/IconVerticalSolidList"/>
    <dgm:cxn modelId="{FB78A37C-32EF-41B1-B613-010504466EE3}" type="presParOf" srcId="{2C966554-F198-4815-B139-CA59ECB07AFF}" destId="{3D118615-11A8-4CEC-B524-29117CB9EA6D}" srcOrd="3" destOrd="0" presId="urn:microsoft.com/office/officeart/2018/2/layout/IconVerticalSolidList"/>
    <dgm:cxn modelId="{8976EBC8-870B-45B4-9356-4E649A9B9DF9}" type="presParOf" srcId="{AFBA1668-DD84-4407-AB16-087BDB2F2FF8}" destId="{0072E0E8-07A5-4496-B8CB-7BE3201D94A0}" srcOrd="3" destOrd="0" presId="urn:microsoft.com/office/officeart/2018/2/layout/IconVerticalSolidList"/>
    <dgm:cxn modelId="{CACDFF16-6A5D-4B56-AE4F-5EDF0D118475}" type="presParOf" srcId="{AFBA1668-DD84-4407-AB16-087BDB2F2FF8}" destId="{CB5F91AB-9385-47C6-9FAB-4E76E22CD3DF}" srcOrd="4" destOrd="0" presId="urn:microsoft.com/office/officeart/2018/2/layout/IconVerticalSolidList"/>
    <dgm:cxn modelId="{9750FFE0-6301-4059-9D3F-DFD3B9525F37}" type="presParOf" srcId="{CB5F91AB-9385-47C6-9FAB-4E76E22CD3DF}" destId="{F68547E6-E6B8-4D24-9442-2D0310EA671E}" srcOrd="0" destOrd="0" presId="urn:microsoft.com/office/officeart/2018/2/layout/IconVerticalSolidList"/>
    <dgm:cxn modelId="{16BFED79-ADB3-4A03-A67F-D04AF3891221}" type="presParOf" srcId="{CB5F91AB-9385-47C6-9FAB-4E76E22CD3DF}" destId="{7081CD4B-8B53-42E1-BEE0-43ABDA7F2C29}" srcOrd="1" destOrd="0" presId="urn:microsoft.com/office/officeart/2018/2/layout/IconVerticalSolidList"/>
    <dgm:cxn modelId="{CF805C19-BF88-4193-9A7F-38AAC64FF8BE}" type="presParOf" srcId="{CB5F91AB-9385-47C6-9FAB-4E76E22CD3DF}" destId="{68F22536-543C-4EDF-A5D4-6623D8EC22BD}" srcOrd="2" destOrd="0" presId="urn:microsoft.com/office/officeart/2018/2/layout/IconVerticalSolidList"/>
    <dgm:cxn modelId="{80092570-D69D-47C1-9660-41515A96D716}" type="presParOf" srcId="{CB5F91AB-9385-47C6-9FAB-4E76E22CD3DF}" destId="{36EC6C14-F94D-4E76-9D7B-D0A486B170C9}" srcOrd="3" destOrd="0" presId="urn:microsoft.com/office/officeart/2018/2/layout/IconVerticalSolidList"/>
    <dgm:cxn modelId="{7BD24C7A-DB9B-4D67-A175-5F765206A3BE}" type="presParOf" srcId="{AFBA1668-DD84-4407-AB16-087BDB2F2FF8}" destId="{1AECFA87-1E00-4558-86E0-AD78EC573F55}" srcOrd="5" destOrd="0" presId="urn:microsoft.com/office/officeart/2018/2/layout/IconVerticalSolidList"/>
    <dgm:cxn modelId="{2A520B39-CB49-45E7-AE2B-966B6DCC7DEF}" type="presParOf" srcId="{AFBA1668-DD84-4407-AB16-087BDB2F2FF8}" destId="{D83AB8C2-BEA5-402C-B48C-C7D8BE82D0A1}" srcOrd="6" destOrd="0" presId="urn:microsoft.com/office/officeart/2018/2/layout/IconVerticalSolidList"/>
    <dgm:cxn modelId="{89DB1A4F-CC0F-4820-AA55-E052AEA9DCA7}" type="presParOf" srcId="{D83AB8C2-BEA5-402C-B48C-C7D8BE82D0A1}" destId="{E9963904-C4C9-46CA-BE31-1C7CA22B60D5}" srcOrd="0" destOrd="0" presId="urn:microsoft.com/office/officeart/2018/2/layout/IconVerticalSolidList"/>
    <dgm:cxn modelId="{C0A01831-1A4D-4525-AC2B-85F244397FD4}" type="presParOf" srcId="{D83AB8C2-BEA5-402C-B48C-C7D8BE82D0A1}" destId="{DC7D4CAF-DAE3-4713-875A-623CEDBE94AC}" srcOrd="1" destOrd="0" presId="urn:microsoft.com/office/officeart/2018/2/layout/IconVerticalSolidList"/>
    <dgm:cxn modelId="{77A016FA-98EF-4B4A-88AB-56400449B001}" type="presParOf" srcId="{D83AB8C2-BEA5-402C-B48C-C7D8BE82D0A1}" destId="{0388B5B2-E263-4FDA-9D54-E03AAFD4E70A}" srcOrd="2" destOrd="0" presId="urn:microsoft.com/office/officeart/2018/2/layout/IconVerticalSolidList"/>
    <dgm:cxn modelId="{C7944429-6E8E-469B-8A35-6E4B1DA91776}" type="presParOf" srcId="{D83AB8C2-BEA5-402C-B48C-C7D8BE82D0A1}" destId="{9C7F98EF-2509-479C-B1DC-29BF1E75AE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153E6-37B9-45E2-8645-DE6158F673E5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A8B7E-CA67-4207-A157-7EED89E6D460}">
      <dgm:prSet/>
      <dgm:spPr/>
      <dgm:t>
        <a:bodyPr/>
        <a:lstStyle/>
        <a:p>
          <a:r>
            <a:rPr lang="en-US"/>
            <a:t>Dapat ekstra nilai 5 poin (dari total 40 poin) UAS</a:t>
          </a:r>
        </a:p>
      </dgm:t>
    </dgm:pt>
    <dgm:pt modelId="{4FB88320-469E-491B-8C25-C6EDF21286A0}" type="parTrans" cxnId="{A80DB8F4-55AC-485A-A4C1-203FBFA5D33E}">
      <dgm:prSet/>
      <dgm:spPr/>
      <dgm:t>
        <a:bodyPr/>
        <a:lstStyle/>
        <a:p>
          <a:endParaRPr lang="en-US"/>
        </a:p>
      </dgm:t>
    </dgm:pt>
    <dgm:pt modelId="{7E862F32-9CB5-47C3-B772-B9542E798C79}" type="sibTrans" cxnId="{A80DB8F4-55AC-485A-A4C1-203FBFA5D33E}">
      <dgm:prSet/>
      <dgm:spPr/>
      <dgm:t>
        <a:bodyPr/>
        <a:lstStyle/>
        <a:p>
          <a:endParaRPr lang="en-US"/>
        </a:p>
      </dgm:t>
    </dgm:pt>
    <dgm:pt modelId="{35694C37-ECA1-455A-831B-0B9B897E9CEC}">
      <dgm:prSet/>
      <dgm:spPr/>
      <dgm:t>
        <a:bodyPr/>
        <a:lstStyle/>
        <a:p>
          <a:r>
            <a:rPr lang="en-US"/>
            <a:t>Bagi 1 mahasiswa yang paling cepat menyelesaikan tantangan berikut</a:t>
          </a:r>
        </a:p>
      </dgm:t>
    </dgm:pt>
    <dgm:pt modelId="{DD809C59-EE5B-4ECD-82B4-7EE77DB7227F}" type="parTrans" cxnId="{AC54F49A-0140-4FBB-9A66-F51F850E9773}">
      <dgm:prSet/>
      <dgm:spPr/>
      <dgm:t>
        <a:bodyPr/>
        <a:lstStyle/>
        <a:p>
          <a:endParaRPr lang="en-US"/>
        </a:p>
      </dgm:t>
    </dgm:pt>
    <dgm:pt modelId="{9E1F47E2-8AB2-42A3-9C0D-34F69A3240F6}" type="sibTrans" cxnId="{AC54F49A-0140-4FBB-9A66-F51F850E9773}">
      <dgm:prSet/>
      <dgm:spPr/>
      <dgm:t>
        <a:bodyPr/>
        <a:lstStyle/>
        <a:p>
          <a:endParaRPr lang="en-US"/>
        </a:p>
      </dgm:t>
    </dgm:pt>
    <dgm:pt modelId="{0371CEC4-1268-4061-9341-DB4DF8E82D98}">
      <dgm:prSet/>
      <dgm:spPr/>
      <dgm:t>
        <a:bodyPr/>
        <a:lstStyle/>
        <a:p>
          <a:r>
            <a:rPr lang="en-US"/>
            <a:t>Buatlah link Log Out / Sign Out di sidebar</a:t>
          </a:r>
        </a:p>
      </dgm:t>
    </dgm:pt>
    <dgm:pt modelId="{2EBEA4DF-026C-49D8-BE55-0A5F44934DB7}" type="parTrans" cxnId="{03BA4073-525C-442C-9A16-1AD13BC832EB}">
      <dgm:prSet/>
      <dgm:spPr/>
      <dgm:t>
        <a:bodyPr/>
        <a:lstStyle/>
        <a:p>
          <a:endParaRPr lang="en-US"/>
        </a:p>
      </dgm:t>
    </dgm:pt>
    <dgm:pt modelId="{D8F7D2F2-CB86-471D-9ABD-46A10694CC21}" type="sibTrans" cxnId="{03BA4073-525C-442C-9A16-1AD13BC832EB}">
      <dgm:prSet/>
      <dgm:spPr/>
      <dgm:t>
        <a:bodyPr/>
        <a:lstStyle/>
        <a:p>
          <a:endParaRPr lang="en-US"/>
        </a:p>
      </dgm:t>
    </dgm:pt>
    <dgm:pt modelId="{4A2AB47A-57E3-4F66-9E4E-22881A8126E8}">
      <dgm:prSet/>
      <dgm:spPr/>
      <dgm:t>
        <a:bodyPr/>
        <a:lstStyle/>
        <a:p>
          <a:r>
            <a:rPr lang="en-US" dirty="0"/>
            <a:t>Ketika di-</a:t>
          </a:r>
          <a:r>
            <a:rPr lang="en-US" dirty="0" err="1"/>
            <a:t>klik</a:t>
          </a:r>
          <a:r>
            <a:rPr lang="en-US" dirty="0"/>
            <a:t>, Guard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kembali</a:t>
          </a:r>
          <a:r>
            <a:rPr lang="en-US" dirty="0"/>
            <a:t> </a:t>
          </a:r>
          <a:r>
            <a:rPr lang="en-US" dirty="0" err="1"/>
            <a:t>mengunci</a:t>
          </a:r>
          <a:r>
            <a:rPr lang="en-US" dirty="0"/>
            <a:t> </a:t>
          </a:r>
          <a:r>
            <a:rPr lang="en-US" dirty="0" err="1"/>
            <a:t>halaman-halaman</a:t>
          </a:r>
          <a:r>
            <a:rPr lang="en-US" dirty="0"/>
            <a:t> yang </a:t>
          </a:r>
          <a:r>
            <a:rPr lang="en-US" dirty="0" err="1"/>
            <a:t>diproteksi</a:t>
          </a:r>
          <a:r>
            <a:rPr lang="en-US" dirty="0"/>
            <a:t> </a:t>
          </a:r>
          <a:r>
            <a:rPr lang="en-US" dirty="0" err="1"/>
            <a:t>seperti</a:t>
          </a:r>
          <a:r>
            <a:rPr lang="en-US" dirty="0"/>
            <a:t> “Dashboard1”, “Dashboard2”, dan “</a:t>
          </a:r>
          <a:r>
            <a:rPr lang="en-US" dirty="0" err="1"/>
            <a:t>Mahasiswa</a:t>
          </a:r>
          <a:r>
            <a:rPr lang="en-US" dirty="0"/>
            <a:t>”</a:t>
          </a:r>
        </a:p>
      </dgm:t>
    </dgm:pt>
    <dgm:pt modelId="{49862822-7ADB-4795-B55C-6B2FB9C07F55}" type="parTrans" cxnId="{57ADD0B3-2E67-406B-891E-9782CF15F02E}">
      <dgm:prSet/>
      <dgm:spPr/>
      <dgm:t>
        <a:bodyPr/>
        <a:lstStyle/>
        <a:p>
          <a:endParaRPr lang="en-US"/>
        </a:p>
      </dgm:t>
    </dgm:pt>
    <dgm:pt modelId="{03F0755A-B971-40CC-B1B8-123A9345E68F}" type="sibTrans" cxnId="{57ADD0B3-2E67-406B-891E-9782CF15F02E}">
      <dgm:prSet/>
      <dgm:spPr/>
      <dgm:t>
        <a:bodyPr/>
        <a:lstStyle/>
        <a:p>
          <a:endParaRPr lang="en-US"/>
        </a:p>
      </dgm:t>
    </dgm:pt>
    <dgm:pt modelId="{9621E79D-0AE4-4A28-B1FE-1D4EC9FCBE72}">
      <dgm:prSet/>
      <dgm:spPr/>
      <dgm:t>
        <a:bodyPr/>
        <a:lstStyle/>
        <a:p>
          <a:r>
            <a:rPr lang="en-US"/>
            <a:t>Angular kembali “melempar” pemakai ke halaman login</a:t>
          </a:r>
        </a:p>
      </dgm:t>
    </dgm:pt>
    <dgm:pt modelId="{B9C93FFA-334C-406C-AF46-C43593D945ED}" type="parTrans" cxnId="{DA930E11-10B1-4EA1-A2D4-3962F9B5E900}">
      <dgm:prSet/>
      <dgm:spPr/>
      <dgm:t>
        <a:bodyPr/>
        <a:lstStyle/>
        <a:p>
          <a:endParaRPr lang="en-US"/>
        </a:p>
      </dgm:t>
    </dgm:pt>
    <dgm:pt modelId="{0B847C39-DC1D-46F6-9431-46966693FCB9}" type="sibTrans" cxnId="{DA930E11-10B1-4EA1-A2D4-3962F9B5E900}">
      <dgm:prSet/>
      <dgm:spPr/>
      <dgm:t>
        <a:bodyPr/>
        <a:lstStyle/>
        <a:p>
          <a:endParaRPr lang="en-US"/>
        </a:p>
      </dgm:t>
    </dgm:pt>
    <dgm:pt modelId="{E763AC46-900C-43F4-BF1A-8EB1CB71D31B}" type="pres">
      <dgm:prSet presAssocID="{92B153E6-37B9-45E2-8645-DE6158F673E5}" presName="linear" presStyleCnt="0">
        <dgm:presLayoutVars>
          <dgm:animLvl val="lvl"/>
          <dgm:resizeHandles val="exact"/>
        </dgm:presLayoutVars>
      </dgm:prSet>
      <dgm:spPr/>
    </dgm:pt>
    <dgm:pt modelId="{981DCE80-ABCA-4CCD-A631-60138E98F70D}" type="pres">
      <dgm:prSet presAssocID="{660A8B7E-CA67-4207-A157-7EED89E6D4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710B5E-B96E-425B-8C22-E8017C6B48C1}" type="pres">
      <dgm:prSet presAssocID="{7E862F32-9CB5-47C3-B772-B9542E798C79}" presName="spacer" presStyleCnt="0"/>
      <dgm:spPr/>
    </dgm:pt>
    <dgm:pt modelId="{ABF3A79A-3DE1-430F-829E-4E0591B75BBC}" type="pres">
      <dgm:prSet presAssocID="{35694C37-ECA1-455A-831B-0B9B897E9CE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DE5863-B250-4C47-A77F-DFE91623C02E}" type="pres">
      <dgm:prSet presAssocID="{9E1F47E2-8AB2-42A3-9C0D-34F69A3240F6}" presName="spacer" presStyleCnt="0"/>
      <dgm:spPr/>
    </dgm:pt>
    <dgm:pt modelId="{AAB7FDA9-9679-4796-A58C-D6AB65DD555B}" type="pres">
      <dgm:prSet presAssocID="{0371CEC4-1268-4061-9341-DB4DF8E82D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09BCBB-E90A-4C3F-866D-397F13D2B691}" type="pres">
      <dgm:prSet presAssocID="{D8F7D2F2-CB86-471D-9ABD-46A10694CC21}" presName="spacer" presStyleCnt="0"/>
      <dgm:spPr/>
    </dgm:pt>
    <dgm:pt modelId="{3F3626FA-1D12-4EB1-A7E2-0CB3C67EAD5B}" type="pres">
      <dgm:prSet presAssocID="{4A2AB47A-57E3-4F66-9E4E-22881A8126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DFAABD4-2734-4137-9CE6-E27319F2FFCF}" type="pres">
      <dgm:prSet presAssocID="{03F0755A-B971-40CC-B1B8-123A9345E68F}" presName="spacer" presStyleCnt="0"/>
      <dgm:spPr/>
    </dgm:pt>
    <dgm:pt modelId="{E7FA08D5-D1F8-4C2F-A02F-D65EB6C2BAC8}" type="pres">
      <dgm:prSet presAssocID="{9621E79D-0AE4-4A28-B1FE-1D4EC9FCBE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30E11-10B1-4EA1-A2D4-3962F9B5E900}" srcId="{92B153E6-37B9-45E2-8645-DE6158F673E5}" destId="{9621E79D-0AE4-4A28-B1FE-1D4EC9FCBE72}" srcOrd="4" destOrd="0" parTransId="{B9C93FFA-334C-406C-AF46-C43593D945ED}" sibTransId="{0B847C39-DC1D-46F6-9431-46966693FCB9}"/>
    <dgm:cxn modelId="{AAA61C25-18F2-440D-8E9F-851E56073116}" type="presOf" srcId="{9621E79D-0AE4-4A28-B1FE-1D4EC9FCBE72}" destId="{E7FA08D5-D1F8-4C2F-A02F-D65EB6C2BAC8}" srcOrd="0" destOrd="0" presId="urn:microsoft.com/office/officeart/2005/8/layout/vList2"/>
    <dgm:cxn modelId="{99B04948-A4CE-40EC-8868-BD71E5E216AC}" type="presOf" srcId="{0371CEC4-1268-4061-9341-DB4DF8E82D98}" destId="{AAB7FDA9-9679-4796-A58C-D6AB65DD555B}" srcOrd="0" destOrd="0" presId="urn:microsoft.com/office/officeart/2005/8/layout/vList2"/>
    <dgm:cxn modelId="{2C520E4B-3E42-4F68-9632-7B59E93212B7}" type="presOf" srcId="{35694C37-ECA1-455A-831B-0B9B897E9CEC}" destId="{ABF3A79A-3DE1-430F-829E-4E0591B75BBC}" srcOrd="0" destOrd="0" presId="urn:microsoft.com/office/officeart/2005/8/layout/vList2"/>
    <dgm:cxn modelId="{03BA4073-525C-442C-9A16-1AD13BC832EB}" srcId="{92B153E6-37B9-45E2-8645-DE6158F673E5}" destId="{0371CEC4-1268-4061-9341-DB4DF8E82D98}" srcOrd="2" destOrd="0" parTransId="{2EBEA4DF-026C-49D8-BE55-0A5F44934DB7}" sibTransId="{D8F7D2F2-CB86-471D-9ABD-46A10694CC21}"/>
    <dgm:cxn modelId="{AC54F49A-0140-4FBB-9A66-F51F850E9773}" srcId="{92B153E6-37B9-45E2-8645-DE6158F673E5}" destId="{35694C37-ECA1-455A-831B-0B9B897E9CEC}" srcOrd="1" destOrd="0" parTransId="{DD809C59-EE5B-4ECD-82B4-7EE77DB7227F}" sibTransId="{9E1F47E2-8AB2-42A3-9C0D-34F69A3240F6}"/>
    <dgm:cxn modelId="{62E4629F-35A1-4EDE-8124-78C28272F56A}" type="presOf" srcId="{660A8B7E-CA67-4207-A157-7EED89E6D460}" destId="{981DCE80-ABCA-4CCD-A631-60138E98F70D}" srcOrd="0" destOrd="0" presId="urn:microsoft.com/office/officeart/2005/8/layout/vList2"/>
    <dgm:cxn modelId="{57ADD0B3-2E67-406B-891E-9782CF15F02E}" srcId="{92B153E6-37B9-45E2-8645-DE6158F673E5}" destId="{4A2AB47A-57E3-4F66-9E4E-22881A8126E8}" srcOrd="3" destOrd="0" parTransId="{49862822-7ADB-4795-B55C-6B2FB9C07F55}" sibTransId="{03F0755A-B971-40CC-B1B8-123A9345E68F}"/>
    <dgm:cxn modelId="{A700C3DC-9562-42F7-81C6-EE89F0DC40D2}" type="presOf" srcId="{4A2AB47A-57E3-4F66-9E4E-22881A8126E8}" destId="{3F3626FA-1D12-4EB1-A7E2-0CB3C67EAD5B}" srcOrd="0" destOrd="0" presId="urn:microsoft.com/office/officeart/2005/8/layout/vList2"/>
    <dgm:cxn modelId="{A80DB8F4-55AC-485A-A4C1-203FBFA5D33E}" srcId="{92B153E6-37B9-45E2-8645-DE6158F673E5}" destId="{660A8B7E-CA67-4207-A157-7EED89E6D460}" srcOrd="0" destOrd="0" parTransId="{4FB88320-469E-491B-8C25-C6EDF21286A0}" sibTransId="{7E862F32-9CB5-47C3-B772-B9542E798C79}"/>
    <dgm:cxn modelId="{56CE3BFC-10B1-4F44-99F0-02C7C25BC592}" type="presOf" srcId="{92B153E6-37B9-45E2-8645-DE6158F673E5}" destId="{E763AC46-900C-43F4-BF1A-8EB1CB71D31B}" srcOrd="0" destOrd="0" presId="urn:microsoft.com/office/officeart/2005/8/layout/vList2"/>
    <dgm:cxn modelId="{71CB0DE8-3229-4448-B47C-991B01ECCDC3}" type="presParOf" srcId="{E763AC46-900C-43F4-BF1A-8EB1CB71D31B}" destId="{981DCE80-ABCA-4CCD-A631-60138E98F70D}" srcOrd="0" destOrd="0" presId="urn:microsoft.com/office/officeart/2005/8/layout/vList2"/>
    <dgm:cxn modelId="{4F45C2B2-CE77-4609-8DC9-030092468F37}" type="presParOf" srcId="{E763AC46-900C-43F4-BF1A-8EB1CB71D31B}" destId="{2F710B5E-B96E-425B-8C22-E8017C6B48C1}" srcOrd="1" destOrd="0" presId="urn:microsoft.com/office/officeart/2005/8/layout/vList2"/>
    <dgm:cxn modelId="{DFAB9849-5A03-4749-A366-F5D540D35004}" type="presParOf" srcId="{E763AC46-900C-43F4-BF1A-8EB1CB71D31B}" destId="{ABF3A79A-3DE1-430F-829E-4E0591B75BBC}" srcOrd="2" destOrd="0" presId="urn:microsoft.com/office/officeart/2005/8/layout/vList2"/>
    <dgm:cxn modelId="{6B34026C-A0FC-42C2-BB65-15B11D99FC30}" type="presParOf" srcId="{E763AC46-900C-43F4-BF1A-8EB1CB71D31B}" destId="{5EDE5863-B250-4C47-A77F-DFE91623C02E}" srcOrd="3" destOrd="0" presId="urn:microsoft.com/office/officeart/2005/8/layout/vList2"/>
    <dgm:cxn modelId="{37B1E411-36F7-4799-B8E8-9D44FD089ADD}" type="presParOf" srcId="{E763AC46-900C-43F4-BF1A-8EB1CB71D31B}" destId="{AAB7FDA9-9679-4796-A58C-D6AB65DD555B}" srcOrd="4" destOrd="0" presId="urn:microsoft.com/office/officeart/2005/8/layout/vList2"/>
    <dgm:cxn modelId="{5FDDA379-4A96-4CD8-94B1-143A2E71FBA7}" type="presParOf" srcId="{E763AC46-900C-43F4-BF1A-8EB1CB71D31B}" destId="{3009BCBB-E90A-4C3F-866D-397F13D2B691}" srcOrd="5" destOrd="0" presId="urn:microsoft.com/office/officeart/2005/8/layout/vList2"/>
    <dgm:cxn modelId="{B66AEB8C-3B4E-4650-A8DA-443A11C4AF78}" type="presParOf" srcId="{E763AC46-900C-43F4-BF1A-8EB1CB71D31B}" destId="{3F3626FA-1D12-4EB1-A7E2-0CB3C67EAD5B}" srcOrd="6" destOrd="0" presId="urn:microsoft.com/office/officeart/2005/8/layout/vList2"/>
    <dgm:cxn modelId="{7428BAC0-CDE5-46A9-B715-C8DBCAE07D3C}" type="presParOf" srcId="{E763AC46-900C-43F4-BF1A-8EB1CB71D31B}" destId="{9DFAABD4-2734-4137-9CE6-E27319F2FFCF}" srcOrd="7" destOrd="0" presId="urn:microsoft.com/office/officeart/2005/8/layout/vList2"/>
    <dgm:cxn modelId="{768C1677-FDFF-4EA4-8785-F2873A504A4C}" type="presParOf" srcId="{E763AC46-900C-43F4-BF1A-8EB1CB71D31B}" destId="{E7FA08D5-D1F8-4C2F-A02F-D65EB6C2BA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A0BF3-612D-4E60-8723-86F95D6FFBF4}">
      <dsp:nvSpPr>
        <dsp:cNvPr id="0" name=""/>
        <dsp:cNvSpPr/>
      </dsp:nvSpPr>
      <dsp:spPr>
        <a:xfrm>
          <a:off x="0" y="28447"/>
          <a:ext cx="7012370" cy="10424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Digunakan untuk memastikan bahwa pemakai “A” adalah benar-benar “A”</a:t>
          </a:r>
        </a:p>
      </dsp:txBody>
      <dsp:txXfrm>
        <a:off x="50889" y="79336"/>
        <a:ext cx="6910592" cy="940692"/>
      </dsp:txXfrm>
    </dsp:sp>
    <dsp:sp modelId="{7E8E2A3C-C141-48E4-AF69-BD207A997980}">
      <dsp:nvSpPr>
        <dsp:cNvPr id="0" name=""/>
        <dsp:cNvSpPr/>
      </dsp:nvSpPr>
      <dsp:spPr>
        <a:xfrm>
          <a:off x="0" y="1148677"/>
          <a:ext cx="7012370" cy="104247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Apabila</a:t>
          </a:r>
          <a:r>
            <a:rPr lang="en-US" sz="2700" kern="1200" dirty="0"/>
            <a:t> </a:t>
          </a:r>
          <a:r>
            <a:rPr lang="en-US" sz="2700" kern="1200" dirty="0" err="1"/>
            <a:t>berhasil</a:t>
          </a:r>
          <a:r>
            <a:rPr lang="en-US" sz="2700" kern="1200" dirty="0"/>
            <a:t>, </a:t>
          </a:r>
          <a:r>
            <a:rPr lang="en-US" sz="2700" kern="1200" dirty="0" err="1"/>
            <a:t>maka</a:t>
          </a:r>
          <a:r>
            <a:rPr lang="en-US" sz="2700" kern="1200" dirty="0"/>
            <a:t> </a:t>
          </a:r>
          <a:r>
            <a:rPr lang="en-US" sz="2700" kern="1200" dirty="0" err="1"/>
            <a:t>sistem</a:t>
          </a:r>
          <a:r>
            <a:rPr lang="en-US" sz="2700" kern="1200" dirty="0"/>
            <a:t> </a:t>
          </a:r>
          <a:r>
            <a:rPr lang="en-US" sz="2700" kern="1200" dirty="0" err="1"/>
            <a:t>menyimpan</a:t>
          </a:r>
          <a:r>
            <a:rPr lang="en-US" sz="2700" kern="1200" dirty="0"/>
            <a:t> </a:t>
          </a:r>
          <a:r>
            <a:rPr lang="en-US" sz="2700" kern="1200" dirty="0" err="1"/>
            <a:t>identitas</a:t>
          </a:r>
          <a:r>
            <a:rPr lang="en-US" sz="2700" kern="1200" dirty="0"/>
            <a:t> </a:t>
          </a:r>
          <a:r>
            <a:rPr lang="en-US" sz="2700" kern="1200" dirty="0" err="1"/>
            <a:t>si</a:t>
          </a:r>
          <a:r>
            <a:rPr lang="en-US" sz="2700" kern="1200" dirty="0"/>
            <a:t> “A” </a:t>
          </a:r>
          <a:r>
            <a:rPr lang="en-US" sz="2700" kern="1200" dirty="0" err="1"/>
            <a:t>ke</a:t>
          </a:r>
          <a:r>
            <a:rPr lang="en-US" sz="2700" kern="1200" dirty="0"/>
            <a:t> </a:t>
          </a:r>
          <a:r>
            <a:rPr lang="en-US" sz="2700" kern="1200" dirty="0" err="1"/>
            <a:t>dalam</a:t>
          </a:r>
          <a:r>
            <a:rPr lang="en-US" sz="2700" kern="1200" dirty="0"/>
            <a:t> </a:t>
          </a:r>
          <a:r>
            <a:rPr lang="en-US" sz="2700" kern="1200" dirty="0" err="1"/>
            <a:t>peramban</a:t>
          </a:r>
          <a:endParaRPr lang="en-US" sz="2700" kern="1200" dirty="0"/>
        </a:p>
      </dsp:txBody>
      <dsp:txXfrm>
        <a:off x="50889" y="1199566"/>
        <a:ext cx="6910592" cy="940692"/>
      </dsp:txXfrm>
    </dsp:sp>
    <dsp:sp modelId="{BF1D1B5C-1D4D-4C61-AD17-3C13D33CE3B2}">
      <dsp:nvSpPr>
        <dsp:cNvPr id="0" name=""/>
        <dsp:cNvSpPr/>
      </dsp:nvSpPr>
      <dsp:spPr>
        <a:xfrm>
          <a:off x="0" y="2268908"/>
          <a:ext cx="7012370" cy="104247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yang disimpan di dalam browser dapat menggunakan beberapa cara :</a:t>
          </a:r>
        </a:p>
      </dsp:txBody>
      <dsp:txXfrm>
        <a:off x="50889" y="2319797"/>
        <a:ext cx="6910592" cy="940692"/>
      </dsp:txXfrm>
    </dsp:sp>
    <dsp:sp modelId="{48F45D54-96B5-49D9-800E-81B9ECE1DF15}">
      <dsp:nvSpPr>
        <dsp:cNvPr id="0" name=""/>
        <dsp:cNvSpPr/>
      </dsp:nvSpPr>
      <dsp:spPr>
        <a:xfrm>
          <a:off x="0" y="3311378"/>
          <a:ext cx="7012370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Cookie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SessionStorage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LocalStorage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IndexedDB</a:t>
          </a:r>
        </a:p>
      </dsp:txBody>
      <dsp:txXfrm>
        <a:off x="0" y="3311378"/>
        <a:ext cx="7012370" cy="1369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332B3-26E3-4A52-83E2-2EF8E385696C}">
      <dsp:nvSpPr>
        <dsp:cNvPr id="0" name=""/>
        <dsp:cNvSpPr/>
      </dsp:nvSpPr>
      <dsp:spPr>
        <a:xfrm>
          <a:off x="0" y="3862507"/>
          <a:ext cx="7012370" cy="8450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Guard dapat memiliki beberapa fungsi :</a:t>
          </a:r>
        </a:p>
      </dsp:txBody>
      <dsp:txXfrm>
        <a:off x="0" y="3862507"/>
        <a:ext cx="7012370" cy="456312"/>
      </dsp:txXfrm>
    </dsp:sp>
    <dsp:sp modelId="{E972A897-F802-42DC-8636-9CD2BABA2302}">
      <dsp:nvSpPr>
        <dsp:cNvPr id="0" name=""/>
        <dsp:cNvSpPr/>
      </dsp:nvSpPr>
      <dsp:spPr>
        <a:xfrm>
          <a:off x="0" y="4301919"/>
          <a:ext cx="1753092" cy="3887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CanActivate</a:t>
          </a:r>
        </a:p>
      </dsp:txBody>
      <dsp:txXfrm>
        <a:off x="0" y="4301919"/>
        <a:ext cx="1753092" cy="388710"/>
      </dsp:txXfrm>
    </dsp:sp>
    <dsp:sp modelId="{933EC94F-0036-4D18-973E-93D96263D363}">
      <dsp:nvSpPr>
        <dsp:cNvPr id="0" name=""/>
        <dsp:cNvSpPr/>
      </dsp:nvSpPr>
      <dsp:spPr>
        <a:xfrm>
          <a:off x="1753092" y="4301919"/>
          <a:ext cx="1753092" cy="388710"/>
        </a:xfrm>
        <a:prstGeom prst="rect">
          <a:avLst/>
        </a:prstGeom>
        <a:solidFill>
          <a:schemeClr val="accent2">
            <a:tint val="40000"/>
            <a:alpha val="90000"/>
            <a:hueOff val="-241761"/>
            <a:satOff val="12407"/>
            <a:lumOff val="1051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41761"/>
              <a:satOff val="12407"/>
              <a:lumOff val="10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CanActivateChild</a:t>
          </a:r>
        </a:p>
      </dsp:txBody>
      <dsp:txXfrm>
        <a:off x="1753092" y="4301919"/>
        <a:ext cx="1753092" cy="388710"/>
      </dsp:txXfrm>
    </dsp:sp>
    <dsp:sp modelId="{8FEC468F-257E-4798-9E1E-791F0D856E2C}">
      <dsp:nvSpPr>
        <dsp:cNvPr id="0" name=""/>
        <dsp:cNvSpPr/>
      </dsp:nvSpPr>
      <dsp:spPr>
        <a:xfrm>
          <a:off x="3506185" y="4301919"/>
          <a:ext cx="1753092" cy="388710"/>
        </a:xfrm>
        <a:prstGeom prst="rect">
          <a:avLst/>
        </a:prstGeom>
        <a:solidFill>
          <a:schemeClr val="accent2">
            <a:tint val="40000"/>
            <a:alpha val="90000"/>
            <a:hueOff val="-483523"/>
            <a:satOff val="24815"/>
            <a:lumOff val="210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83523"/>
              <a:satOff val="24815"/>
              <a:lumOff val="21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CanDeactivate</a:t>
          </a:r>
        </a:p>
      </dsp:txBody>
      <dsp:txXfrm>
        <a:off x="3506185" y="4301919"/>
        <a:ext cx="1753092" cy="388710"/>
      </dsp:txXfrm>
    </dsp:sp>
    <dsp:sp modelId="{AAD27177-A5D0-4369-AB0E-372C3A976CD8}">
      <dsp:nvSpPr>
        <dsp:cNvPr id="0" name=""/>
        <dsp:cNvSpPr/>
      </dsp:nvSpPr>
      <dsp:spPr>
        <a:xfrm>
          <a:off x="5259277" y="4301919"/>
          <a:ext cx="1753092" cy="388710"/>
        </a:xfrm>
        <a:prstGeom prst="rect">
          <a:avLst/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CanLoad</a:t>
          </a:r>
        </a:p>
      </dsp:txBody>
      <dsp:txXfrm>
        <a:off x="5259277" y="4301919"/>
        <a:ext cx="1753092" cy="388710"/>
      </dsp:txXfrm>
    </dsp:sp>
    <dsp:sp modelId="{9DC16175-4190-4A0F-AB49-A1D7627B96E2}">
      <dsp:nvSpPr>
        <dsp:cNvPr id="0" name=""/>
        <dsp:cNvSpPr/>
      </dsp:nvSpPr>
      <dsp:spPr>
        <a:xfrm rot="10800000">
          <a:off x="0" y="2575538"/>
          <a:ext cx="7012370" cy="1299644"/>
        </a:xfrm>
        <a:prstGeom prst="upArrowCallout">
          <a:avLst/>
        </a:prstGeom>
        <a:gradFill rotWithShape="0">
          <a:gsLst>
            <a:gs pos="0">
              <a:schemeClr val="accent2">
                <a:hueOff val="-203903"/>
                <a:satOff val="10845"/>
                <a:lumOff val="3137"/>
                <a:alphaOff val="0"/>
                <a:tint val="98000"/>
                <a:lumMod val="110000"/>
              </a:schemeClr>
            </a:gs>
            <a:gs pos="84000">
              <a:schemeClr val="accent2">
                <a:hueOff val="-203903"/>
                <a:satOff val="10845"/>
                <a:lumOff val="3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Guard memberikan nilai kembali true atau false</a:t>
          </a:r>
        </a:p>
      </dsp:txBody>
      <dsp:txXfrm rot="10800000">
        <a:off x="0" y="2575538"/>
        <a:ext cx="7012370" cy="844470"/>
      </dsp:txXfrm>
    </dsp:sp>
    <dsp:sp modelId="{831B8557-91D5-4E08-BBDC-B9C1404C5929}">
      <dsp:nvSpPr>
        <dsp:cNvPr id="0" name=""/>
        <dsp:cNvSpPr/>
      </dsp:nvSpPr>
      <dsp:spPr>
        <a:xfrm rot="10800000">
          <a:off x="0" y="1288569"/>
          <a:ext cx="7012370" cy="1299644"/>
        </a:xfrm>
        <a:prstGeom prst="upArrowCallout">
          <a:avLst/>
        </a:prstGeom>
        <a:gradFill rotWithShape="0">
          <a:gsLst>
            <a:gs pos="0">
              <a:schemeClr val="accent2">
                <a:hueOff val="-407806"/>
                <a:satOff val="21690"/>
                <a:lumOff val="6274"/>
                <a:alphaOff val="0"/>
                <a:tint val="98000"/>
                <a:lumMod val="110000"/>
              </a:schemeClr>
            </a:gs>
            <a:gs pos="84000">
              <a:schemeClr val="accent2">
                <a:hueOff val="-407806"/>
                <a:satOff val="21690"/>
                <a:lumOff val="6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Guard bertugas untuk menjaga halaman / komponen tertentu dari pemakai yang tidak berwewenang</a:t>
          </a:r>
        </a:p>
      </dsp:txBody>
      <dsp:txXfrm rot="10800000">
        <a:off x="0" y="1288569"/>
        <a:ext cx="7012370" cy="844470"/>
      </dsp:txXfrm>
    </dsp:sp>
    <dsp:sp modelId="{04148805-5ED5-4CBE-B722-B1A847E896F8}">
      <dsp:nvSpPr>
        <dsp:cNvPr id="0" name=""/>
        <dsp:cNvSpPr/>
      </dsp:nvSpPr>
      <dsp:spPr>
        <a:xfrm rot="10800000">
          <a:off x="0" y="1600"/>
          <a:ext cx="7012370" cy="1299644"/>
        </a:xfrm>
        <a:prstGeom prst="upArrowCallou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Angular memproteksi halaman-halaman / komponen-komponent pada router dengan Guard</a:t>
          </a:r>
        </a:p>
      </dsp:txBody>
      <dsp:txXfrm rot="10800000">
        <a:off x="0" y="1600"/>
        <a:ext cx="7012370" cy="84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D0E96-101F-4A10-97A5-35D8052DF22F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4DF7-36DD-41CD-B660-C5D7B2B6D207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3B134-C3B2-427D-B617-22C818779E85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Merupakan fitur dari HTML5</a:t>
          </a:r>
        </a:p>
      </dsp:txBody>
      <dsp:txXfrm>
        <a:off x="1144111" y="1954"/>
        <a:ext cx="5868258" cy="990573"/>
      </dsp:txXfrm>
    </dsp:sp>
    <dsp:sp modelId="{21EEF5ED-0CA3-4399-91C1-D4BD2A9E398A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D9F76-42C3-42E0-A6B8-8D0BF4C3B3FF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18615-11A8-4CEC-B524-29117CB9EA6D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Maksimal data didokumentasikan dengan jelas</a:t>
          </a:r>
        </a:p>
      </dsp:txBody>
      <dsp:txXfrm>
        <a:off x="1144111" y="1240170"/>
        <a:ext cx="5868258" cy="990573"/>
      </dsp:txXfrm>
    </dsp:sp>
    <dsp:sp modelId="{F68547E6-E6B8-4D24-9442-2D0310EA671E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1CD4B-8B53-42E1-BEE0-43ABDA7F2C29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C6C14-F94D-4E76-9D7B-D0A486B170C9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Apabila sudah mencapai ukuran tertentu, peramban akan memperingatkan pemakainya (berbeda-beda pada tiap peramban dan platform)</a:t>
          </a:r>
        </a:p>
      </dsp:txBody>
      <dsp:txXfrm>
        <a:off x="1144111" y="2478387"/>
        <a:ext cx="5868258" cy="990573"/>
      </dsp:txXfrm>
    </dsp:sp>
    <dsp:sp modelId="{E9963904-C4C9-46CA-BE31-1C7CA22B60D5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D4CAF-DAE3-4713-875A-623CEDBE94AC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F98EF-2509-479C-B1DC-29BF1E75AE37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Pada platform tertentu akan bermasalah / diblokir oleh OS, ini di luar kontrol developer</a:t>
          </a:r>
        </a:p>
      </dsp:txBody>
      <dsp:txXfrm>
        <a:off x="1144111" y="3716603"/>
        <a:ext cx="5868258" cy="990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DCE80-ABCA-4CCD-A631-60138E98F70D}">
      <dsp:nvSpPr>
        <dsp:cNvPr id="0" name=""/>
        <dsp:cNvSpPr/>
      </dsp:nvSpPr>
      <dsp:spPr>
        <a:xfrm>
          <a:off x="0" y="438938"/>
          <a:ext cx="7012370" cy="722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Dapat ekstra nilai 5 poin (dari total 40 poin) UAS</a:t>
          </a:r>
        </a:p>
      </dsp:txBody>
      <dsp:txXfrm>
        <a:off x="35268" y="474206"/>
        <a:ext cx="6941834" cy="651938"/>
      </dsp:txXfrm>
    </dsp:sp>
    <dsp:sp modelId="{ABF3A79A-3DE1-430F-829E-4E0591B75BBC}">
      <dsp:nvSpPr>
        <dsp:cNvPr id="0" name=""/>
        <dsp:cNvSpPr/>
      </dsp:nvSpPr>
      <dsp:spPr>
        <a:xfrm>
          <a:off x="0" y="1216133"/>
          <a:ext cx="7012370" cy="722474"/>
        </a:xfrm>
        <a:prstGeom prst="roundRect">
          <a:avLst/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Bagi 1 mahasiswa yang paling cepat menyelesaikan tantangan berikut</a:t>
          </a:r>
        </a:p>
      </dsp:txBody>
      <dsp:txXfrm>
        <a:off x="35268" y="1251401"/>
        <a:ext cx="6941834" cy="651938"/>
      </dsp:txXfrm>
    </dsp:sp>
    <dsp:sp modelId="{AAB7FDA9-9679-4796-A58C-D6AB65DD555B}">
      <dsp:nvSpPr>
        <dsp:cNvPr id="0" name=""/>
        <dsp:cNvSpPr/>
      </dsp:nvSpPr>
      <dsp:spPr>
        <a:xfrm>
          <a:off x="0" y="1993328"/>
          <a:ext cx="7012370" cy="722474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Buatlah link Log Out / Sign Out di sidebar</a:t>
          </a:r>
        </a:p>
      </dsp:txBody>
      <dsp:txXfrm>
        <a:off x="35268" y="2028596"/>
        <a:ext cx="6941834" cy="651938"/>
      </dsp:txXfrm>
    </dsp:sp>
    <dsp:sp modelId="{3F3626FA-1D12-4EB1-A7E2-0CB3C67EAD5B}">
      <dsp:nvSpPr>
        <dsp:cNvPr id="0" name=""/>
        <dsp:cNvSpPr/>
      </dsp:nvSpPr>
      <dsp:spPr>
        <a:xfrm>
          <a:off x="0" y="2770523"/>
          <a:ext cx="7012370" cy="722474"/>
        </a:xfrm>
        <a:prstGeom prst="roundRect">
          <a:avLst/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Ketika di-</a:t>
          </a:r>
          <a:r>
            <a:rPr lang="en-US" sz="1900" kern="1200" dirty="0" err="1"/>
            <a:t>klik</a:t>
          </a:r>
          <a:r>
            <a:rPr lang="en-US" sz="1900" kern="1200" dirty="0"/>
            <a:t>, Guard </a:t>
          </a:r>
          <a:r>
            <a:rPr lang="en-US" sz="1900" kern="1200" dirty="0" err="1"/>
            <a:t>akan</a:t>
          </a:r>
          <a:r>
            <a:rPr lang="en-US" sz="1900" kern="1200" dirty="0"/>
            <a:t> </a:t>
          </a:r>
          <a:r>
            <a:rPr lang="en-US" sz="1900" kern="1200" dirty="0" err="1"/>
            <a:t>kembali</a:t>
          </a:r>
          <a:r>
            <a:rPr lang="en-US" sz="1900" kern="1200" dirty="0"/>
            <a:t> </a:t>
          </a:r>
          <a:r>
            <a:rPr lang="en-US" sz="1900" kern="1200" dirty="0" err="1"/>
            <a:t>mengunci</a:t>
          </a:r>
          <a:r>
            <a:rPr lang="en-US" sz="1900" kern="1200" dirty="0"/>
            <a:t> </a:t>
          </a:r>
          <a:r>
            <a:rPr lang="en-US" sz="1900" kern="1200" dirty="0" err="1"/>
            <a:t>halaman-halaman</a:t>
          </a:r>
          <a:r>
            <a:rPr lang="en-US" sz="1900" kern="1200" dirty="0"/>
            <a:t> yang </a:t>
          </a:r>
          <a:r>
            <a:rPr lang="en-US" sz="1900" kern="1200" dirty="0" err="1"/>
            <a:t>diproteksi</a:t>
          </a:r>
          <a:r>
            <a:rPr lang="en-US" sz="1900" kern="1200" dirty="0"/>
            <a:t> </a:t>
          </a:r>
          <a:r>
            <a:rPr lang="en-US" sz="1900" kern="1200" dirty="0" err="1"/>
            <a:t>seperti</a:t>
          </a:r>
          <a:r>
            <a:rPr lang="en-US" sz="1900" kern="1200" dirty="0"/>
            <a:t> “Dashboard1”, “Dashboard2”, dan “</a:t>
          </a:r>
          <a:r>
            <a:rPr lang="en-US" sz="1900" kern="1200" dirty="0" err="1"/>
            <a:t>Mahasiswa</a:t>
          </a:r>
          <a:r>
            <a:rPr lang="en-US" sz="1900" kern="1200" dirty="0"/>
            <a:t>”</a:t>
          </a:r>
        </a:p>
      </dsp:txBody>
      <dsp:txXfrm>
        <a:off x="35268" y="2805791"/>
        <a:ext cx="6941834" cy="651938"/>
      </dsp:txXfrm>
    </dsp:sp>
    <dsp:sp modelId="{E7FA08D5-D1F8-4C2F-A02F-D65EB6C2BAC8}">
      <dsp:nvSpPr>
        <dsp:cNvPr id="0" name=""/>
        <dsp:cNvSpPr/>
      </dsp:nvSpPr>
      <dsp:spPr>
        <a:xfrm>
          <a:off x="0" y="3547718"/>
          <a:ext cx="7012370" cy="722474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Angular kembali “melempar” pemakai ke halaman login</a:t>
          </a:r>
        </a:p>
      </dsp:txBody>
      <dsp:txXfrm>
        <a:off x="35268" y="3582986"/>
        <a:ext cx="6941834" cy="65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11 – 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4F4F7-38FE-4FB1-971C-D395B6C1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A774-EAF9-4358-ABAD-EF4F324E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</a:t>
            </a:r>
            <a:r>
              <a:rPr lang="en-US" dirty="0" err="1">
                <a:solidFill>
                  <a:schemeClr val="bg1"/>
                </a:solidFill>
              </a:rPr>
              <a:t>otentikasi.guard.ts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Otentikasi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data di </a:t>
            </a:r>
            <a:r>
              <a:rPr lang="en-US" dirty="0" err="1">
                <a:solidFill>
                  <a:schemeClr val="bg1"/>
                </a:solidFill>
              </a:rPr>
              <a:t>SessionStorage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C53FA-142B-472F-BFD5-72309361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CC18D-8E33-21C5-3BDA-5D6E23E6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614404"/>
            <a:ext cx="6814694" cy="56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CF5FE-B983-4725-B121-97F631C5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B7EA-BB23-4A4B-8C36-126A609D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project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Update file “login.component.html”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Ganti</a:t>
            </a:r>
            <a:r>
              <a:rPr lang="en-US" dirty="0">
                <a:solidFill>
                  <a:schemeClr val="bg1"/>
                </a:solidFill>
              </a:rPr>
              <a:t> “email”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“User Id”</a:t>
            </a:r>
          </a:p>
          <a:p>
            <a:r>
              <a:rPr lang="en-US" dirty="0">
                <a:solidFill>
                  <a:schemeClr val="bg1"/>
                </a:solidFill>
              </a:rPr>
              <a:t>Beri id pada “user id” dan “password”</a:t>
            </a:r>
          </a:p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pada baris 37</a:t>
            </a:r>
          </a:p>
          <a:p>
            <a:r>
              <a:rPr lang="en-US" dirty="0" err="1">
                <a:solidFill>
                  <a:schemeClr val="bg1"/>
                </a:solidFill>
              </a:rPr>
              <a:t>Ganti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signIn</a:t>
            </a:r>
            <a:r>
              <a:rPr lang="en-US" dirty="0">
                <a:solidFill>
                  <a:schemeClr val="bg1"/>
                </a:solidFill>
              </a:rPr>
              <a:t>()”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13FC6-B5AA-4F20-B4BF-E28A00D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36" y="707855"/>
            <a:ext cx="6791781" cy="55183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79D3F-A032-408B-859D-CCE7ECA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931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93B9-527D-4235-8282-81C78AB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3DDF-757B-43B9-9CE9-DF62E996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pula HTML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peringatan</a:t>
            </a:r>
            <a:r>
              <a:rPr lang="en-US" dirty="0">
                <a:solidFill>
                  <a:schemeClr val="bg1"/>
                </a:solidFill>
              </a:rPr>
              <a:t> (baris 65 – 92)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4023A-FB75-4B88-A99F-3CFB369A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96" y="706276"/>
            <a:ext cx="4665306" cy="55258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8FFD-7AFC-469C-A063-442664EE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81815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DEC01-52AD-4305-B144-76E88F93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A597-AB3B-4909-BE28-187DC58E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</a:t>
            </a:r>
            <a:r>
              <a:rPr lang="en-US">
                <a:solidFill>
                  <a:schemeClr val="bg1"/>
                </a:solidFill>
              </a:rPr>
              <a:t>login.component.ts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library “</a:t>
            </a:r>
            <a:r>
              <a:rPr lang="en-US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bg1"/>
                </a:solidFill>
              </a:rPr>
              <a:t>” dan “Router”</a:t>
            </a:r>
          </a:p>
          <a:p>
            <a:r>
              <a:rPr lang="en-US">
                <a:solidFill>
                  <a:schemeClr val="bg1"/>
                </a:solidFill>
              </a:rPr>
              <a:t>Deklarasikan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mengaktifkan</a:t>
            </a:r>
            <a:r>
              <a:rPr lang="en-US" dirty="0">
                <a:solidFill>
                  <a:schemeClr val="bg1"/>
                </a:solidFill>
              </a:rPr>
              <a:t> AJAX</a:t>
            </a:r>
          </a:p>
          <a:p>
            <a:r>
              <a:rPr lang="en-US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>
                <a:solidFill>
                  <a:schemeClr val="bg1"/>
                </a:solidFill>
              </a:rPr>
              <a:t>showPeringatanModal</a:t>
            </a:r>
            <a:r>
              <a:rPr lang="en-US" dirty="0">
                <a:solidFill>
                  <a:schemeClr val="bg1"/>
                </a:solidFill>
              </a:rPr>
              <a:t>()” </a:t>
            </a:r>
            <a:r>
              <a:rPr lang="en-US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pesan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peringatan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D5097-E87A-49EC-B76B-774EED26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97" y="703794"/>
            <a:ext cx="6503436" cy="55217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74208-BD81-4978-B6AC-3577B676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30774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B337E-FF11-4AD0-8A4C-86EA18C1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82C8-CAD4-45EE-9304-5D4B1665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pula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signIn</a:t>
            </a:r>
            <a:r>
              <a:rPr lang="en-US" dirty="0">
                <a:solidFill>
                  <a:schemeClr val="bg1"/>
                </a:solidFill>
              </a:rPr>
              <a:t>()”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gambar-gambar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Apabila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otentikasi</a:t>
            </a:r>
            <a:r>
              <a:rPr lang="en-US" dirty="0">
                <a:solidFill>
                  <a:schemeClr val="bg1"/>
                </a:solidFill>
              </a:rPr>
              <a:t> valid,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data : </a:t>
            </a:r>
            <a:r>
              <a:rPr lang="en-US" dirty="0" err="1">
                <a:solidFill>
                  <a:schemeClr val="bg1"/>
                </a:solidFill>
              </a:rPr>
              <a:t>idCount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9C93D-7231-4437-87C2-D689A262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611406"/>
            <a:ext cx="5443418" cy="56117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2DD4B-2A90-44CB-9672-3F2C75D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3005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A3F3-6863-4764-9C68-B5FB733B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FCFE-43CB-4489-B776-FECEE6C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Selain dari itu, maka modul ini akan menganggap otentikasi gagal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1E99C-5455-4F34-B29B-CE8759C3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3" y="671498"/>
            <a:ext cx="7481052" cy="55546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FBC20-199C-4FC7-BF4D-1077E474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65762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0F921-A868-4084-A12E-E05B3B15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29B7-F8F5-44FA-8EB6-7ECF582D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Guard pada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“Dashboard1”, “Dashboard2” dan “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demikian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komponen-komponen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mewajibkan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login </a:t>
            </a:r>
            <a:r>
              <a:rPr lang="en-US" dirty="0" err="1">
                <a:solidFill>
                  <a:schemeClr val="bg1"/>
                </a:solidFill>
              </a:rPr>
              <a:t>terlebih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dahulu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CB169-C94E-4232-80FE-4523922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A4FB2-73FF-8052-15E0-EDF8C0AE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614405"/>
            <a:ext cx="7440891" cy="37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96089-568E-4F83-A6FE-F7B3EC1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34B0-70AE-41B9-99B9-3634851C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Jalankan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start”</a:t>
            </a:r>
          </a:p>
          <a:p>
            <a:r>
              <a:rPr lang="en-US" dirty="0" err="1">
                <a:solidFill>
                  <a:schemeClr val="bg1"/>
                </a:solidFill>
              </a:rPr>
              <a:t>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manipulasi</a:t>
            </a:r>
            <a:r>
              <a:rPr lang="en-US" dirty="0">
                <a:solidFill>
                  <a:schemeClr val="bg1"/>
                </a:solidFill>
              </a:rPr>
              <a:t> URL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“http://localhost:4200/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proses 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C5778-3426-4FCC-874A-0ACE13F8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2" y="997236"/>
            <a:ext cx="7385491" cy="49113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5D30A-D543-47C3-A64A-FB166BCF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5915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B4E8A-5094-43C2-A445-192246B7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553A-E291-4361-BE80-08D0587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Angular akan “melempar” kembali pemakai ke halaman login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DF40-B365-40E6-A37D-84C5AC87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2" y="1107404"/>
            <a:ext cx="7385491" cy="46897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3E7F7-E185-459A-8291-FDBCF56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6072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D5EA-B8D8-4F45-8F99-9A52694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F0F3-6073-4B94-A31C-87803E20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Ketika </a:t>
            </a:r>
            <a:r>
              <a:rPr lang="en-US" dirty="0" err="1">
                <a:solidFill>
                  <a:schemeClr val="bg1"/>
                </a:solidFill>
              </a:rPr>
              <a:t>pemakai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id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password yang salah,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peringatan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id dan password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andi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stmikandi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budi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pontianakbudi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cindy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cindylulus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506A5-596A-42B0-B3DC-D0B0C421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2" y="1125766"/>
            <a:ext cx="7738072" cy="48749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2FF8B-B8F6-4172-A5AC-E807714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939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549BA-AD1A-4811-B8FC-BBC3525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accent1"/>
                </a:solidFill>
              </a:rPr>
              <a:t>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CDA4-4F0B-4A05-9CC6-CFAAA931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771C4F-50CA-4FEC-9309-9C6E32A61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82714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84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F803-AB15-4368-B3C8-AE53C238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8742-7914-4895-A856-C6497E54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Ketika login </a:t>
            </a:r>
            <a:r>
              <a:rPr lang="en-US" dirty="0" err="1">
                <a:solidFill>
                  <a:schemeClr val="bg1"/>
                </a:solidFill>
              </a:rPr>
              <a:t>berhasil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“Dashboard1”</a:t>
            </a:r>
          </a:p>
          <a:p>
            <a:r>
              <a:rPr lang="en-US" dirty="0">
                <a:solidFill>
                  <a:schemeClr val="bg1"/>
                </a:solidFill>
              </a:rPr>
              <a:t>Dan </a:t>
            </a:r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beralih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”, Angular tidak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menolak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Hal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Guard </a:t>
            </a:r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data di </a:t>
            </a:r>
            <a:r>
              <a:rPr lang="en-US" dirty="0" err="1">
                <a:solidFill>
                  <a:schemeClr val="bg1"/>
                </a:solidFill>
              </a:rPr>
              <a:t>SessionStorage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menemukan</a:t>
            </a:r>
            <a:r>
              <a:rPr lang="en-US" dirty="0">
                <a:solidFill>
                  <a:schemeClr val="bg1"/>
                </a:solidFill>
              </a:rPr>
              <a:t> data “</a:t>
            </a:r>
            <a:r>
              <a:rPr lang="en-US" dirty="0" err="1">
                <a:solidFill>
                  <a:schemeClr val="bg1"/>
                </a:solidFill>
              </a:rPr>
              <a:t>budi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0D980-4D80-4E9B-9931-B385771E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8" y="608968"/>
            <a:ext cx="6027576" cy="56207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F28DF-9C5E-40A3-9037-B6E7D3B4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40704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846C-FFC9-4ED5-9344-1A51DE40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173C1-B501-48B5-9BB2-D8FBFF32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Bonus!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64C8FB-7963-4452-AB0A-20729C8CF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222565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49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2835D-5121-4D4D-AFD5-434C1F9B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Guard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FD3BA-1729-4736-A10E-4ABC9D9A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AEC769-D5B8-4D99-B73A-447D88AD1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1849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38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7CB1C-D36F-4947-9B15-A57CDEA6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Cookie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FF93-195E-46CB-ACA1-C306448E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Data yang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disimpan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di cookie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bersifat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sementara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Umur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” cookie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dikonfigurasi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sesuai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kebutuhan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developer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biasanya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2 jam)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Selama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belum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kedaluarsa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cookie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tetap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walaupun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peramban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/ tab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telah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ditutup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Maksimum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ukuran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adalah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4 KB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8CF5-0C01-43A1-BED4-2482FEA2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53992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E4E4E4"/>
                </a:solidFill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351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nel ruang server yang bersinar">
            <a:extLst>
              <a:ext uri="{FF2B5EF4-FFF2-40B4-BE49-F238E27FC236}">
                <a16:creationId xmlns:a16="http://schemas.microsoft.com/office/drawing/2014/main" id="{514713AD-772F-4285-90DC-C10D7391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981CFA-9E75-4257-820C-77E2699C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Session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DAA2-59B4-41AC-AF00-AB4E66ED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HTML5</a:t>
            </a:r>
          </a:p>
          <a:p>
            <a:r>
              <a:rPr lang="en-US" dirty="0">
                <a:solidFill>
                  <a:schemeClr val="bg1"/>
                </a:solidFill>
              </a:rPr>
              <a:t>Data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Session Storage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bertahan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peramban</a:t>
            </a:r>
            <a:r>
              <a:rPr lang="en-US">
                <a:solidFill>
                  <a:schemeClr val="bg1"/>
                </a:solidFill>
              </a:rPr>
              <a:t> / tab </a:t>
            </a:r>
            <a:r>
              <a:rPr lang="en-US" dirty="0">
                <a:solidFill>
                  <a:schemeClr val="bg1"/>
                </a:solidFill>
              </a:rPr>
              <a:t>tidak </a:t>
            </a:r>
            <a:r>
              <a:rPr lang="en-US" dirty="0" err="1">
                <a:solidFill>
                  <a:schemeClr val="bg1"/>
                </a:solidFill>
              </a:rPr>
              <a:t>ditutup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Tidak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masa </a:t>
            </a:r>
            <a:r>
              <a:rPr lang="en-US" dirty="0" err="1">
                <a:solidFill>
                  <a:schemeClr val="bg1"/>
                </a:solidFill>
              </a:rPr>
              <a:t>kedaluarsa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Kapasitas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maksimal</a:t>
            </a:r>
            <a:r>
              <a:rPr lang="en-US" dirty="0">
                <a:solidFill>
                  <a:schemeClr val="bg1"/>
                </a:solidFill>
              </a:rPr>
              <a:t> 5-10 MB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367A6-4415-441D-94DF-EDF28098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80607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udang luar ruangan">
            <a:extLst>
              <a:ext uri="{FF2B5EF4-FFF2-40B4-BE49-F238E27FC236}">
                <a16:creationId xmlns:a16="http://schemas.microsoft.com/office/drawing/2014/main" id="{13BC17E1-A5A1-445E-9FA9-20FD9D66A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D48254-1F06-40F4-81D2-CADE85C8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/>
              <a:t>Local storage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F0D6F6-CCD9-4B0F-AC1A-6F7A2F23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Merupakan fitur dari HTML5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Data pada Local Storage tidak akan hilang walaupun peramban ditutup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Tidak memiliki masa kedaluarsa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Hanya bisa hilang dengan membersihkan / menghapus riwayat pada peramban (browser history)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Tidak disarankan untuk data sensitive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Maksimal kapasitas 5-10 MB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1AD8D-D2F8-4B76-A459-61B368AA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561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F0A61-0BFB-47F7-A7E0-3B007236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indexeddb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2939-B64C-475E-98AC-4BEBF8FA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Tony Wijaya, S.Kom., M.Kom.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88C24B-F92A-48B6-A162-A6E4F3EC0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04743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99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uzzle putih dengan satu bagian warna merah">
            <a:extLst>
              <a:ext uri="{FF2B5EF4-FFF2-40B4-BE49-F238E27FC236}">
                <a16:creationId xmlns:a16="http://schemas.microsoft.com/office/drawing/2014/main" id="{CC98C67F-F788-4CB7-93A7-4EB7943DB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d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EC4EB-A23C-4F58-A8AD-8FB4CD0D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36FA-9DAD-4232-96C2-CCC044DC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Pada project “angular{</a:t>
            </a:r>
            <a:r>
              <a:rPr lang="en-US" dirty="0" err="1">
                <a:solidFill>
                  <a:schemeClr val="bg1"/>
                </a:solidFill>
              </a:rPr>
              <a:t>nim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</a:t>
            </a:r>
            <a:r>
              <a:rPr lang="en-US" dirty="0">
                <a:solidFill>
                  <a:schemeClr val="bg1"/>
                </a:solidFill>
              </a:rPr>
              <a:t>”},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melengkapi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modul</a:t>
            </a:r>
            <a:r>
              <a:rPr lang="en-US" dirty="0">
                <a:solidFill>
                  <a:schemeClr val="bg1"/>
                </a:solidFill>
              </a:rPr>
              <a:t> Login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Proses </a:t>
            </a:r>
            <a:r>
              <a:rPr lang="en-US" dirty="0" err="1">
                <a:solidFill>
                  <a:schemeClr val="bg1"/>
                </a:solidFill>
              </a:rPr>
              <a:t>otentikasi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di back-end, yang mana tidak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dibahas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sini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Hasil </a:t>
            </a:r>
            <a:r>
              <a:rPr lang="en-US" dirty="0" err="1">
                <a:solidFill>
                  <a:schemeClr val="bg1"/>
                </a:solidFill>
              </a:rPr>
              <a:t>otentikasi</a:t>
            </a:r>
            <a:r>
              <a:rPr lang="en-US" dirty="0">
                <a:solidFill>
                  <a:schemeClr val="bg1"/>
                </a:solidFill>
              </a:rPr>
              <a:t> (valid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tidak)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dikirimkan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front-end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diproses</a:t>
            </a:r>
            <a:r>
              <a:rPr lang="en-US" dirty="0">
                <a:solidFill>
                  <a:schemeClr val="bg1"/>
                </a:solidFill>
              </a:rPr>
              <a:t> oleh Guard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identitas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SessionStorage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366C0-935A-47EE-886D-3931A72E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84078"/>
            <a:ext cx="3423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03127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19DE5-69E1-48BE-AA75-A4BA62AB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9668-3F05-416B-95BC-CCD6F134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Buka project </a:t>
            </a:r>
            <a:r>
              <a:rPr lang="en-US" dirty="0" err="1"/>
              <a:t>anda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guard “</a:t>
            </a:r>
            <a:r>
              <a:rPr lang="en-US" dirty="0" err="1"/>
              <a:t>otentikasi</a:t>
            </a:r>
            <a:r>
              <a:rPr lang="en-US" dirty="0"/>
              <a:t>”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CanActivate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CC6FB-2B66-4766-A7E4-B9C63D06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722242"/>
            <a:ext cx="7183597" cy="8979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160E2-4511-4C72-9C9D-97BD240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140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3109</TotalTime>
  <Words>894</Words>
  <Application>Microsoft Office PowerPoint</Application>
  <PresentationFormat>Widescreen</PresentationFormat>
  <Paragraphs>110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Pemrograman mobile web</vt:lpstr>
      <vt:lpstr>authentication</vt:lpstr>
      <vt:lpstr>Guard</vt:lpstr>
      <vt:lpstr>Cookie</vt:lpstr>
      <vt:lpstr>Session storage</vt:lpstr>
      <vt:lpstr>Local storage</vt:lpstr>
      <vt:lpstr>indexeddb</vt:lpstr>
      <vt:lpstr>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73</cp:revision>
  <dcterms:created xsi:type="dcterms:W3CDTF">2021-08-19T16:43:27Z</dcterms:created>
  <dcterms:modified xsi:type="dcterms:W3CDTF">2023-12-01T03:23:54Z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