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weathermap.org/weather-condi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13 – </a:t>
            </a:r>
            <a:r>
              <a:rPr lang="en-US" dirty="0" err="1">
                <a:solidFill>
                  <a:srgbClr val="7CEBFF"/>
                </a:solidFill>
              </a:rPr>
              <a:t>Cuaca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A000-5A63-4BC2-A248-CF7A4AED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7567-8DB9-4804-AE95-715D908A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“app-</a:t>
            </a:r>
            <a:r>
              <a:rPr lang="en-US" dirty="0" err="1">
                <a:solidFill>
                  <a:schemeClr val="bg1"/>
                </a:solidFill>
              </a:rPr>
              <a:t>routing.module.ts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path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cuaca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DB1BE-9A08-40EB-9D48-6AD38D09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435584"/>
            <a:ext cx="6489819" cy="40074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C1AE6-9C9A-44F7-AD7D-3710EFF4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95603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7E730-17F4-4F9D-8151-4D3ABC6E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184B-72E8-451C-A8F7-43E26E5E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Jalankan “npm start”</a:t>
            </a:r>
          </a:p>
          <a:p>
            <a:r>
              <a:rPr lang="en-US">
                <a:solidFill>
                  <a:schemeClr val="bg1"/>
                </a:solidFill>
              </a:rPr>
              <a:t>Pastikan hasilnya sudah terlihat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E4929F-FBF8-4120-A45E-FA93D309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34" y="880916"/>
            <a:ext cx="2446159" cy="5096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E09BB-46CF-4494-ACD4-DBA06679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39" y="880916"/>
            <a:ext cx="2497122" cy="50961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7BE8A-5090-4F23-A8AC-0E11F77F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B9B9-D0E5-4C9F-BA54-5AF5CA2B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E380-FDF3-45B1-916A-73E24068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Buka file “cuaca.component.html”</a:t>
            </a:r>
          </a:p>
          <a:p>
            <a:r>
              <a:rPr lang="en-US">
                <a:solidFill>
                  <a:schemeClr val="bg1"/>
                </a:solidFill>
              </a:rPr>
              <a:t>Update HTML seperti pada gambar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DE5D6-85C4-4CBD-89E4-74812811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09" y="610138"/>
            <a:ext cx="4469363" cy="56395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8E91-10C8-482B-8420-86E42F03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45878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BF6DB-74D3-4254-A0CD-ADFC14BB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2ABE-AB56-4B72-9B6A-344D21B9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</a:t>
            </a:r>
            <a:r>
              <a:rPr lang="en-US" dirty="0" err="1">
                <a:solidFill>
                  <a:schemeClr val="bg1"/>
                </a:solidFill>
              </a:rPr>
              <a:t>cuaca.component.ts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Inisialisasi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dan variable</a:t>
            </a:r>
          </a:p>
          <a:p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konversi</a:t>
            </a:r>
            <a:r>
              <a:rPr lang="en-US" dirty="0">
                <a:solidFill>
                  <a:schemeClr val="bg1"/>
                </a:solidFill>
              </a:rPr>
              <a:t> Kelvin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Celcius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3923D-5EA2-4ED1-8818-78BD897D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3" y="613645"/>
            <a:ext cx="5570376" cy="56175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E810F-1B6F-4620-8BFD-5FCCE065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95282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707C1-5682-422F-9DEA-BF39DF37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4800-7AA8-4264-A8C0-2A455ACE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bind_table1()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1D2A5-F470-4D2F-ABB7-3AB2D40F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65" y="700022"/>
            <a:ext cx="5598368" cy="55283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DCB43-78A9-4B00-9EFF-6CC83180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7544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428FF-0489-4718-B17E-30390F0A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728D-9738-4034-922B-78C4618B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ngAfterViewInit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31DEC-3533-4804-955A-0261EE8B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025629"/>
            <a:ext cx="7683583" cy="49751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064A4-DD52-466B-8304-00318AD7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48390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48695-3CA2-416F-A7A9-D4514039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F9E2-EDF8-40DF-95F5-211C88D2C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“columnDefs” mendefinisikan cara menampilkan kolom dalam DataTables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5812F-A80A-440E-B338-A08F37B0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07" y="614404"/>
            <a:ext cx="6450311" cy="56117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A599D-030D-4610-A4D7-7F2B96B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5134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B6561-9418-47B2-AF1D-2A6E1587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Hasil Akhir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13CBD0-B74A-4364-85ED-1642A061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8C1D05-FED8-4B8D-BE73-DF9816FF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22" y="617900"/>
            <a:ext cx="5906278" cy="56109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9459C-A800-4DBD-8292-41A21A7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9956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DCB1B-C105-436D-9645-EB9F278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API CUACA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C22D-DF0A-4D1E-B476-5785D582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Salah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</a:t>
            </a:r>
            <a:r>
              <a:rPr lang="en-US" dirty="0">
                <a:solidFill>
                  <a:schemeClr val="bg1"/>
                </a:solidFill>
              </a:rPr>
              <a:t> API </a:t>
            </a:r>
            <a:r>
              <a:rPr lang="en-US" dirty="0" err="1">
                <a:solidFill>
                  <a:schemeClr val="bg1"/>
                </a:solidFill>
              </a:rPr>
              <a:t>Cuaca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https://openweathermap.org/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84576-789F-4654-8870-103B5714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614054"/>
            <a:ext cx="6489819" cy="36505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EF6B-DAE8-47DB-A549-9758B63E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06260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1DA77-53EC-4C42-859F-84858847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D592-48D3-41CA-BB22-EAF7B526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OpenWeather menyediakan paket gratis dan berbayar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1D0DE-3EAD-4CFF-A420-F14B4D36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31" y="1373647"/>
            <a:ext cx="7593555" cy="42713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654AA-8D75-4DAF-A4F4-80A36CE9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6653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CC692-6A26-49A3-B1B1-072C7C3D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2879-F574-4C28-B1F9-3626F126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Sign up dan dapatkan token / API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714FD-DD17-4294-A100-443CB121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14054"/>
            <a:ext cx="6489819" cy="36505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A101C-9484-4FC6-98B2-EBDB4FF6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2604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6C34-D042-4AE8-A7B2-B85E7F20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4EAB-5BE9-4E4E-8CFB-17115B68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app_id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di link </a:t>
            </a:r>
            <a:r>
              <a:rPr lang="en-US" dirty="0" err="1"/>
              <a:t>berikut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http://api.openweathermap.org/data/2.5/forecast?id=</a:t>
            </a:r>
            <a:r>
              <a:rPr lang="en-US" dirty="0">
                <a:solidFill>
                  <a:srgbClr val="FF0000"/>
                </a:solidFill>
              </a:rPr>
              <a:t>{id </a:t>
            </a:r>
            <a:r>
              <a:rPr lang="en-US" dirty="0" err="1">
                <a:solidFill>
                  <a:srgbClr val="FF0000"/>
                </a:solidFill>
              </a:rPr>
              <a:t>kota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&amp;</a:t>
            </a:r>
            <a:r>
              <a:rPr lang="en-US" dirty="0" err="1"/>
              <a:t>appid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{app id </a:t>
            </a:r>
            <a:r>
              <a:rPr lang="en-US" dirty="0" err="1">
                <a:solidFill>
                  <a:srgbClr val="FF0000"/>
                </a:solidFill>
              </a:rPr>
              <a:t>anda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http://api.openweathermap.org/data/2.5/forecast?id=</a:t>
            </a:r>
            <a:r>
              <a:rPr lang="en-US" dirty="0">
                <a:solidFill>
                  <a:srgbClr val="FF0000"/>
                </a:solidFill>
              </a:rPr>
              <a:t>1630789</a:t>
            </a:r>
            <a:r>
              <a:rPr lang="en-US" dirty="0"/>
              <a:t>&amp;appid=</a:t>
            </a:r>
            <a:r>
              <a:rPr lang="en-US" dirty="0">
                <a:solidFill>
                  <a:srgbClr val="FF0000"/>
                </a:solidFill>
              </a:rPr>
              <a:t>3ce001a40393540d4e9a027e45c7cxyz</a:t>
            </a:r>
          </a:p>
          <a:p>
            <a:r>
              <a:rPr lang="en-US" dirty="0" err="1"/>
              <a:t>Keterangan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1630789 = Pontianak (Bisa </a:t>
            </a:r>
            <a:r>
              <a:rPr lang="en-US" dirty="0" err="1"/>
              <a:t>dilihat</a:t>
            </a:r>
            <a:r>
              <a:rPr lang="en-US" dirty="0"/>
              <a:t> di file : </a:t>
            </a:r>
            <a:r>
              <a:rPr lang="en-US" dirty="0" err="1"/>
              <a:t>city.list.json</a:t>
            </a:r>
            <a:r>
              <a:rPr lang="en-US" dirty="0"/>
              <a:t>)</a:t>
            </a:r>
          </a:p>
          <a:p>
            <a:r>
              <a:rPr lang="en-US" dirty="0"/>
              <a:t>Setelah </a:t>
            </a:r>
            <a:r>
              <a:rPr lang="en-US" dirty="0" err="1"/>
              <a:t>dilengkapi</a:t>
            </a:r>
            <a:r>
              <a:rPr lang="en-US" dirty="0"/>
              <a:t>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link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peramban</a:t>
            </a:r>
            <a:r>
              <a:rPr lang="en-US" dirty="0"/>
              <a:t> / browser </a:t>
            </a:r>
            <a:r>
              <a:rPr lang="en-US" dirty="0" err="1"/>
              <a:t>anda</a:t>
            </a:r>
            <a:endParaRPr lang="en-US" dirty="0"/>
          </a:p>
          <a:p>
            <a:r>
              <a:rPr lang="en-US" dirty="0"/>
              <a:t>Waktu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zona UTC, </a:t>
            </a:r>
            <a:r>
              <a:rPr lang="en-US" dirty="0" err="1"/>
              <a:t>suhu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Kelvin (K)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8351-1B1B-4435-B120-069C6437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8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462B4A-12BE-4310-AF09-862B0F07F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155" y="718105"/>
            <a:ext cx="4690215" cy="55017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38EFD-532F-4067-B004-229E3E05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Tampilan</a:t>
            </a:r>
            <a:r>
              <a:rPr lang="en-US" sz="3600" dirty="0">
                <a:solidFill>
                  <a:srgbClr val="FFFFFF"/>
                </a:solidFill>
              </a:rPr>
              <a:t> di </a:t>
            </a:r>
            <a:r>
              <a:rPr lang="en-US" sz="3600" dirty="0" err="1">
                <a:solidFill>
                  <a:srgbClr val="FFFFFF"/>
                </a:solidFill>
              </a:rPr>
              <a:t>peramban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2DAC4-A5CD-4983-9EC9-DC5E183D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1262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9D050-3519-4F5E-9D4F-6E894A81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1A25-E898-42FE-8F2D-A49C60E56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icon-icon </a:t>
            </a:r>
            <a:r>
              <a:rPr lang="en-US" dirty="0" err="1">
                <a:solidFill>
                  <a:schemeClr val="bg1"/>
                </a:solidFill>
              </a:rPr>
              <a:t>cuaca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https://openweathermap.org/weather-conditions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Icon tidak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diingat</a:t>
            </a:r>
            <a:r>
              <a:rPr lang="en-US" dirty="0">
                <a:solidFill>
                  <a:schemeClr val="bg1"/>
                </a:solidFill>
              </a:rPr>
              <a:t> link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icon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5700B-A873-442B-8BFB-734D981B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481" y="701340"/>
            <a:ext cx="5710429" cy="55248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BCDC2-2A18-4D22-B2EC-E4ED8811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77817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62B97-26C1-4696-A6EF-AA82CAD2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849D-A21B-4E0B-98A3-E52FB2A5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Lanjutkan project angular{nim anda}</a:t>
            </a:r>
          </a:p>
          <a:p>
            <a:r>
              <a:rPr lang="en-US">
                <a:solidFill>
                  <a:schemeClr val="bg1"/>
                </a:solidFill>
              </a:rPr>
              <a:t>Buat komponen baru dengan nama “cuaca”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2707B-70E9-40C6-9DEC-82C5D565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179850"/>
            <a:ext cx="6489819" cy="25189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DC27C-1E0D-4F20-89A2-338126A2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17083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E005D-3D01-443E-BBB5-D90C0610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C637-230B-4334-8632-6F6AB513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Update file “sidebar.component.html”</a:t>
            </a:r>
          </a:p>
          <a:p>
            <a:r>
              <a:rPr lang="en-US">
                <a:solidFill>
                  <a:schemeClr val="bg1"/>
                </a:solidFill>
              </a:rPr>
              <a:t>Tambahkan router-link untuk cuaca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DF2C6E-1786-4D9E-90C3-F225B78F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32" y="2291720"/>
            <a:ext cx="7386468" cy="23082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23CAD-590F-4BAD-9D1B-B37FA922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28132609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3671</TotalTime>
  <Words>477</Words>
  <Application>Microsoft Office PowerPoint</Application>
  <PresentationFormat>Widescreen</PresentationFormat>
  <Paragraphs>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Dividend</vt:lpstr>
      <vt:lpstr>Pemrograman mobile web</vt:lpstr>
      <vt:lpstr>API CUACA</vt:lpstr>
      <vt:lpstr>PowerPoint Presentation</vt:lpstr>
      <vt:lpstr>PowerPoint Presentation</vt:lpstr>
      <vt:lpstr>Sampel api</vt:lpstr>
      <vt:lpstr>Tampilan di peramban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Akhir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101</cp:revision>
  <dcterms:created xsi:type="dcterms:W3CDTF">2021-08-19T16:43:27Z</dcterms:created>
  <dcterms:modified xsi:type="dcterms:W3CDTF">2021-12-20T12:35:48Z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