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4"/>
  </p:sldMasterIdLst>
  <p:notesMasterIdLst>
    <p:notesMasterId r:id="rId15"/>
  </p:notesMasterIdLst>
  <p:handoutMasterIdLst>
    <p:handoutMasterId r:id="rId16"/>
  </p:handoutMasterIdLst>
  <p:sldIdLst>
    <p:sldId id="256" r:id="rId5"/>
    <p:sldId id="263" r:id="rId6"/>
    <p:sldId id="264" r:id="rId7"/>
    <p:sldId id="265" r:id="rId8"/>
    <p:sldId id="281" r:id="rId9"/>
    <p:sldId id="283" r:id="rId10"/>
    <p:sldId id="284" r:id="rId11"/>
    <p:sldId id="285" r:id="rId12"/>
    <p:sldId id="286" r:id="rId13"/>
    <p:sldId id="26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DCA299C-A7C4-4D4B-A338-BE352C2644C4}" v="2" dt="2021-09-07T13:13:16.7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3447" autoAdjust="0"/>
  </p:normalViewPr>
  <p:slideViewPr>
    <p:cSldViewPr snapToGrid="0">
      <p:cViewPr varScale="1">
        <p:scale>
          <a:sx n="59" d="100"/>
          <a:sy n="59" d="100"/>
        </p:scale>
        <p:origin x="924" y="5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NY WIJAYA" userId="5a36ad25-dbe3-4377-99c0-189c0b5941aa" providerId="ADAL" clId="{D025893C-C9D8-4EE9-A5E0-122F7E7AEED7}"/>
    <pc:docChg chg="undo custSel addSld modSld">
      <pc:chgData name="TONY WIJAYA" userId="5a36ad25-dbe3-4377-99c0-189c0b5941aa" providerId="ADAL" clId="{D025893C-C9D8-4EE9-A5E0-122F7E7AEED7}" dt="2021-09-03T11:51:35.265" v="1722" actId="22"/>
      <pc:docMkLst>
        <pc:docMk/>
      </pc:docMkLst>
      <pc:sldChg chg="modSp new mod">
        <pc:chgData name="TONY WIJAYA" userId="5a36ad25-dbe3-4377-99c0-189c0b5941aa" providerId="ADAL" clId="{D025893C-C9D8-4EE9-A5E0-122F7E7AEED7}" dt="2021-09-03T11:15:29.254" v="180" actId="20577"/>
        <pc:sldMkLst>
          <pc:docMk/>
          <pc:sldMk cId="2210044111" sldId="282"/>
        </pc:sldMkLst>
        <pc:spChg chg="mod">
          <ac:chgData name="TONY WIJAYA" userId="5a36ad25-dbe3-4377-99c0-189c0b5941aa" providerId="ADAL" clId="{D025893C-C9D8-4EE9-A5E0-122F7E7AEED7}" dt="2021-09-03T11:04:03.115" v="34" actId="20577"/>
          <ac:spMkLst>
            <pc:docMk/>
            <pc:sldMk cId="2210044111" sldId="282"/>
            <ac:spMk id="2" creationId="{087F1B0C-79C8-428C-928D-5CCE1332D906}"/>
          </ac:spMkLst>
        </pc:spChg>
        <pc:spChg chg="mod">
          <ac:chgData name="TONY WIJAYA" userId="5a36ad25-dbe3-4377-99c0-189c0b5941aa" providerId="ADAL" clId="{D025893C-C9D8-4EE9-A5E0-122F7E7AEED7}" dt="2021-09-03T11:15:29.254" v="180" actId="20577"/>
          <ac:spMkLst>
            <pc:docMk/>
            <pc:sldMk cId="2210044111" sldId="282"/>
            <ac:spMk id="3" creationId="{A4D520D3-6073-48CB-B947-FC7CFFD25A71}"/>
          </ac:spMkLst>
        </pc:spChg>
      </pc:sldChg>
      <pc:sldChg chg="modSp new mod">
        <pc:chgData name="TONY WIJAYA" userId="5a36ad25-dbe3-4377-99c0-189c0b5941aa" providerId="ADAL" clId="{D025893C-C9D8-4EE9-A5E0-122F7E7AEED7}" dt="2021-09-03T11:21:47.353" v="561" actId="20577"/>
        <pc:sldMkLst>
          <pc:docMk/>
          <pc:sldMk cId="649591066" sldId="283"/>
        </pc:sldMkLst>
        <pc:spChg chg="mod">
          <ac:chgData name="TONY WIJAYA" userId="5a36ad25-dbe3-4377-99c0-189c0b5941aa" providerId="ADAL" clId="{D025893C-C9D8-4EE9-A5E0-122F7E7AEED7}" dt="2021-09-03T11:18:08.728" v="209" actId="20577"/>
          <ac:spMkLst>
            <pc:docMk/>
            <pc:sldMk cId="649591066" sldId="283"/>
            <ac:spMk id="2" creationId="{32FEE963-D097-4F69-B8C2-80415F3813A8}"/>
          </ac:spMkLst>
        </pc:spChg>
        <pc:spChg chg="mod">
          <ac:chgData name="TONY WIJAYA" userId="5a36ad25-dbe3-4377-99c0-189c0b5941aa" providerId="ADAL" clId="{D025893C-C9D8-4EE9-A5E0-122F7E7AEED7}" dt="2021-09-03T11:21:47.353" v="561" actId="20577"/>
          <ac:spMkLst>
            <pc:docMk/>
            <pc:sldMk cId="649591066" sldId="283"/>
            <ac:spMk id="3" creationId="{8D96BC17-7A62-4758-BB19-1733A97E1AD8}"/>
          </ac:spMkLst>
        </pc:spChg>
      </pc:sldChg>
      <pc:sldChg chg="addSp modSp new mod">
        <pc:chgData name="TONY WIJAYA" userId="5a36ad25-dbe3-4377-99c0-189c0b5941aa" providerId="ADAL" clId="{D025893C-C9D8-4EE9-A5E0-122F7E7AEED7}" dt="2021-09-03T11:23:09.845" v="566" actId="1076"/>
        <pc:sldMkLst>
          <pc:docMk/>
          <pc:sldMk cId="2685969279" sldId="284"/>
        </pc:sldMkLst>
        <pc:picChg chg="add mod">
          <ac:chgData name="TONY WIJAYA" userId="5a36ad25-dbe3-4377-99c0-189c0b5941aa" providerId="ADAL" clId="{D025893C-C9D8-4EE9-A5E0-122F7E7AEED7}" dt="2021-09-03T11:23:09.845" v="566" actId="1076"/>
          <ac:picMkLst>
            <pc:docMk/>
            <pc:sldMk cId="2685969279" sldId="284"/>
            <ac:picMk id="6" creationId="{2B45D1EA-5D64-4D88-8832-7801F56EDCA3}"/>
          </ac:picMkLst>
        </pc:picChg>
      </pc:sldChg>
      <pc:sldChg chg="modSp new mod">
        <pc:chgData name="TONY WIJAYA" userId="5a36ad25-dbe3-4377-99c0-189c0b5941aa" providerId="ADAL" clId="{D025893C-C9D8-4EE9-A5E0-122F7E7AEED7}" dt="2021-09-03T11:32:22.472" v="1185" actId="20577"/>
        <pc:sldMkLst>
          <pc:docMk/>
          <pc:sldMk cId="3640222188" sldId="285"/>
        </pc:sldMkLst>
        <pc:spChg chg="mod">
          <ac:chgData name="TONY WIJAYA" userId="5a36ad25-dbe3-4377-99c0-189c0b5941aa" providerId="ADAL" clId="{D025893C-C9D8-4EE9-A5E0-122F7E7AEED7}" dt="2021-09-03T11:24:50.454" v="601" actId="20577"/>
          <ac:spMkLst>
            <pc:docMk/>
            <pc:sldMk cId="3640222188" sldId="285"/>
            <ac:spMk id="2" creationId="{1A534160-6A22-4C62-9AB6-8476A6CAB5B9}"/>
          </ac:spMkLst>
        </pc:spChg>
        <pc:spChg chg="mod">
          <ac:chgData name="TONY WIJAYA" userId="5a36ad25-dbe3-4377-99c0-189c0b5941aa" providerId="ADAL" clId="{D025893C-C9D8-4EE9-A5E0-122F7E7AEED7}" dt="2021-09-03T11:32:22.472" v="1185" actId="20577"/>
          <ac:spMkLst>
            <pc:docMk/>
            <pc:sldMk cId="3640222188" sldId="285"/>
            <ac:spMk id="3" creationId="{DA4D64B0-619A-4157-8FAB-1A9B00437469}"/>
          </ac:spMkLst>
        </pc:spChg>
      </pc:sldChg>
      <pc:sldChg chg="modSp new mod">
        <pc:chgData name="TONY WIJAYA" userId="5a36ad25-dbe3-4377-99c0-189c0b5941aa" providerId="ADAL" clId="{D025893C-C9D8-4EE9-A5E0-122F7E7AEED7}" dt="2021-09-03T11:50:54.197" v="1718" actId="20577"/>
        <pc:sldMkLst>
          <pc:docMk/>
          <pc:sldMk cId="2318654219" sldId="286"/>
        </pc:sldMkLst>
        <pc:spChg chg="mod">
          <ac:chgData name="TONY WIJAYA" userId="5a36ad25-dbe3-4377-99c0-189c0b5941aa" providerId="ADAL" clId="{D025893C-C9D8-4EE9-A5E0-122F7E7AEED7}" dt="2021-09-03T11:30:26.746" v="1037" actId="20577"/>
          <ac:spMkLst>
            <pc:docMk/>
            <pc:sldMk cId="2318654219" sldId="286"/>
            <ac:spMk id="2" creationId="{B002B3E7-D000-4967-B09B-6D20DA012414}"/>
          </ac:spMkLst>
        </pc:spChg>
        <pc:spChg chg="mod">
          <ac:chgData name="TONY WIJAYA" userId="5a36ad25-dbe3-4377-99c0-189c0b5941aa" providerId="ADAL" clId="{D025893C-C9D8-4EE9-A5E0-122F7E7AEED7}" dt="2021-09-03T11:50:54.197" v="1718" actId="20577"/>
          <ac:spMkLst>
            <pc:docMk/>
            <pc:sldMk cId="2318654219" sldId="286"/>
            <ac:spMk id="3" creationId="{7474F6EF-067A-4A52-98A1-92F864B65886}"/>
          </ac:spMkLst>
        </pc:spChg>
      </pc:sldChg>
      <pc:sldChg chg="addSp delSp modSp new mod">
        <pc:chgData name="TONY WIJAYA" userId="5a36ad25-dbe3-4377-99c0-189c0b5941aa" providerId="ADAL" clId="{D025893C-C9D8-4EE9-A5E0-122F7E7AEED7}" dt="2021-09-03T11:51:35.265" v="1722" actId="22"/>
        <pc:sldMkLst>
          <pc:docMk/>
          <pc:sldMk cId="3178954914" sldId="287"/>
        </pc:sldMkLst>
        <pc:spChg chg="add del">
          <ac:chgData name="TONY WIJAYA" userId="5a36ad25-dbe3-4377-99c0-189c0b5941aa" providerId="ADAL" clId="{D025893C-C9D8-4EE9-A5E0-122F7E7AEED7}" dt="2021-09-03T11:51:30.790" v="1721" actId="22"/>
          <ac:spMkLst>
            <pc:docMk/>
            <pc:sldMk cId="3178954914" sldId="287"/>
            <ac:spMk id="3" creationId="{26297502-119B-45B5-B5BE-001DC8B01144}"/>
          </ac:spMkLst>
        </pc:spChg>
        <pc:picChg chg="add del mod ord">
          <ac:chgData name="TONY WIJAYA" userId="5a36ad25-dbe3-4377-99c0-189c0b5941aa" providerId="ADAL" clId="{D025893C-C9D8-4EE9-A5E0-122F7E7AEED7}" dt="2021-09-03T11:51:30.790" v="1721" actId="22"/>
          <ac:picMkLst>
            <pc:docMk/>
            <pc:sldMk cId="3178954914" sldId="287"/>
            <ac:picMk id="6" creationId="{80BF2F48-DCA9-4300-971A-C27C69EC96BD}"/>
          </ac:picMkLst>
        </pc:picChg>
        <pc:picChg chg="add">
          <ac:chgData name="TONY WIJAYA" userId="5a36ad25-dbe3-4377-99c0-189c0b5941aa" providerId="ADAL" clId="{D025893C-C9D8-4EE9-A5E0-122F7E7AEED7}" dt="2021-09-03T11:51:35.265" v="1722" actId="22"/>
          <ac:picMkLst>
            <pc:docMk/>
            <pc:sldMk cId="3178954914" sldId="287"/>
            <ac:picMk id="8" creationId="{2B433F28-7722-493A-A6D6-2156D298A77D}"/>
          </ac:picMkLst>
        </pc:picChg>
      </pc:sldChg>
    </pc:docChg>
  </pc:docChgLst>
  <pc:docChgLst>
    <pc:chgData name="TONY WIJAYA" userId="5a36ad25-dbe3-4377-99c0-189c0b5941aa" providerId="ADAL" clId="{9682A01A-415A-4150-94F6-9A754D494420}"/>
    <pc:docChg chg="undo custSel addSld modSld">
      <pc:chgData name="TONY WIJAYA" userId="5a36ad25-dbe3-4377-99c0-189c0b5941aa" providerId="ADAL" clId="{9682A01A-415A-4150-94F6-9A754D494420}" dt="2021-08-27T15:17:24.800" v="2005" actId="20577"/>
      <pc:docMkLst>
        <pc:docMk/>
      </pc:docMkLst>
      <pc:sldChg chg="modSp new mod">
        <pc:chgData name="TONY WIJAYA" userId="5a36ad25-dbe3-4377-99c0-189c0b5941aa" providerId="ADAL" clId="{9682A01A-415A-4150-94F6-9A754D494420}" dt="2021-08-22T10:34:17.648" v="470" actId="20577"/>
        <pc:sldMkLst>
          <pc:docMk/>
          <pc:sldMk cId="3646251780" sldId="271"/>
        </pc:sldMkLst>
        <pc:spChg chg="mod">
          <ac:chgData name="TONY WIJAYA" userId="5a36ad25-dbe3-4377-99c0-189c0b5941aa" providerId="ADAL" clId="{9682A01A-415A-4150-94F6-9A754D494420}" dt="2021-08-22T10:29:04.423" v="206" actId="20577"/>
          <ac:spMkLst>
            <pc:docMk/>
            <pc:sldMk cId="3646251780" sldId="271"/>
            <ac:spMk id="2" creationId="{9FC61056-EF11-47DC-B80F-B9D65D409BEE}"/>
          </ac:spMkLst>
        </pc:spChg>
        <pc:spChg chg="mod">
          <ac:chgData name="TONY WIJAYA" userId="5a36ad25-dbe3-4377-99c0-189c0b5941aa" providerId="ADAL" clId="{9682A01A-415A-4150-94F6-9A754D494420}" dt="2021-08-22T10:34:17.648" v="470" actId="20577"/>
          <ac:spMkLst>
            <pc:docMk/>
            <pc:sldMk cId="3646251780" sldId="271"/>
            <ac:spMk id="3" creationId="{5C3D5F20-B697-44F2-B722-EC9F3CA734B8}"/>
          </ac:spMkLst>
        </pc:spChg>
      </pc:sldChg>
      <pc:sldChg chg="modSp new mod">
        <pc:chgData name="TONY WIJAYA" userId="5a36ad25-dbe3-4377-99c0-189c0b5941aa" providerId="ADAL" clId="{9682A01A-415A-4150-94F6-9A754D494420}" dt="2021-08-22T10:37:14.818" v="698" actId="115"/>
        <pc:sldMkLst>
          <pc:docMk/>
          <pc:sldMk cId="569523063" sldId="272"/>
        </pc:sldMkLst>
        <pc:spChg chg="mod">
          <ac:chgData name="TONY WIJAYA" userId="5a36ad25-dbe3-4377-99c0-189c0b5941aa" providerId="ADAL" clId="{9682A01A-415A-4150-94F6-9A754D494420}" dt="2021-08-22T10:35:00.891" v="502" actId="20577"/>
          <ac:spMkLst>
            <pc:docMk/>
            <pc:sldMk cId="569523063" sldId="272"/>
            <ac:spMk id="2" creationId="{3C53D34F-57B6-4DBD-9002-1875D6C8597E}"/>
          </ac:spMkLst>
        </pc:spChg>
        <pc:spChg chg="mod">
          <ac:chgData name="TONY WIJAYA" userId="5a36ad25-dbe3-4377-99c0-189c0b5941aa" providerId="ADAL" clId="{9682A01A-415A-4150-94F6-9A754D494420}" dt="2021-08-22T10:37:14.818" v="698" actId="115"/>
          <ac:spMkLst>
            <pc:docMk/>
            <pc:sldMk cId="569523063" sldId="272"/>
            <ac:spMk id="3" creationId="{C8F37B59-4414-4EEA-85F8-69DDD2B13796}"/>
          </ac:spMkLst>
        </pc:spChg>
      </pc:sldChg>
      <pc:sldChg chg="modSp new mod">
        <pc:chgData name="TONY WIJAYA" userId="5a36ad25-dbe3-4377-99c0-189c0b5941aa" providerId="ADAL" clId="{9682A01A-415A-4150-94F6-9A754D494420}" dt="2021-08-22T10:40:16.989" v="903" actId="20577"/>
        <pc:sldMkLst>
          <pc:docMk/>
          <pc:sldMk cId="1358080476" sldId="273"/>
        </pc:sldMkLst>
        <pc:spChg chg="mod">
          <ac:chgData name="TONY WIJAYA" userId="5a36ad25-dbe3-4377-99c0-189c0b5941aa" providerId="ADAL" clId="{9682A01A-415A-4150-94F6-9A754D494420}" dt="2021-08-22T10:39:12.271" v="815" actId="20577"/>
          <ac:spMkLst>
            <pc:docMk/>
            <pc:sldMk cId="1358080476" sldId="273"/>
            <ac:spMk id="2" creationId="{D3BF8986-9B44-4D12-92B4-56D5142F1C06}"/>
          </ac:spMkLst>
        </pc:spChg>
        <pc:spChg chg="mod">
          <ac:chgData name="TONY WIJAYA" userId="5a36ad25-dbe3-4377-99c0-189c0b5941aa" providerId="ADAL" clId="{9682A01A-415A-4150-94F6-9A754D494420}" dt="2021-08-22T10:40:16.989" v="903" actId="20577"/>
          <ac:spMkLst>
            <pc:docMk/>
            <pc:sldMk cId="1358080476" sldId="273"/>
            <ac:spMk id="3" creationId="{754966CA-384C-4918-A820-564DB1B07FF0}"/>
          </ac:spMkLst>
        </pc:spChg>
      </pc:sldChg>
      <pc:sldChg chg="modSp new mod">
        <pc:chgData name="TONY WIJAYA" userId="5a36ad25-dbe3-4377-99c0-189c0b5941aa" providerId="ADAL" clId="{9682A01A-415A-4150-94F6-9A754D494420}" dt="2021-08-22T10:45:24.828" v="1202" actId="20577"/>
        <pc:sldMkLst>
          <pc:docMk/>
          <pc:sldMk cId="1888639051" sldId="274"/>
        </pc:sldMkLst>
        <pc:spChg chg="mod">
          <ac:chgData name="TONY WIJAYA" userId="5a36ad25-dbe3-4377-99c0-189c0b5941aa" providerId="ADAL" clId="{9682A01A-415A-4150-94F6-9A754D494420}" dt="2021-08-22T10:40:29.377" v="938" actId="20577"/>
          <ac:spMkLst>
            <pc:docMk/>
            <pc:sldMk cId="1888639051" sldId="274"/>
            <ac:spMk id="2" creationId="{7CBE4345-5371-48F4-9501-466D8CCF6B2A}"/>
          </ac:spMkLst>
        </pc:spChg>
        <pc:spChg chg="mod">
          <ac:chgData name="TONY WIJAYA" userId="5a36ad25-dbe3-4377-99c0-189c0b5941aa" providerId="ADAL" clId="{9682A01A-415A-4150-94F6-9A754D494420}" dt="2021-08-22T10:45:24.828" v="1202" actId="20577"/>
          <ac:spMkLst>
            <pc:docMk/>
            <pc:sldMk cId="1888639051" sldId="274"/>
            <ac:spMk id="3" creationId="{7E242427-F83D-4061-8546-2097A78629A0}"/>
          </ac:spMkLst>
        </pc:spChg>
      </pc:sldChg>
      <pc:sldChg chg="modSp new mod">
        <pc:chgData name="TONY WIJAYA" userId="5a36ad25-dbe3-4377-99c0-189c0b5941aa" providerId="ADAL" clId="{9682A01A-415A-4150-94F6-9A754D494420}" dt="2021-08-22T10:51:18.952" v="1517" actId="20577"/>
        <pc:sldMkLst>
          <pc:docMk/>
          <pc:sldMk cId="2797820792" sldId="275"/>
        </pc:sldMkLst>
        <pc:spChg chg="mod">
          <ac:chgData name="TONY WIJAYA" userId="5a36ad25-dbe3-4377-99c0-189c0b5941aa" providerId="ADAL" clId="{9682A01A-415A-4150-94F6-9A754D494420}" dt="2021-08-22T10:47:12.381" v="1212" actId="20577"/>
          <ac:spMkLst>
            <pc:docMk/>
            <pc:sldMk cId="2797820792" sldId="275"/>
            <ac:spMk id="2" creationId="{D8872654-3B0D-4643-9E05-7E4009B79B7D}"/>
          </ac:spMkLst>
        </pc:spChg>
        <pc:spChg chg="mod">
          <ac:chgData name="TONY WIJAYA" userId="5a36ad25-dbe3-4377-99c0-189c0b5941aa" providerId="ADAL" clId="{9682A01A-415A-4150-94F6-9A754D494420}" dt="2021-08-22T10:51:18.952" v="1517" actId="20577"/>
          <ac:spMkLst>
            <pc:docMk/>
            <pc:sldMk cId="2797820792" sldId="275"/>
            <ac:spMk id="3" creationId="{74744495-DDA0-4FD0-A421-7EA618333D8D}"/>
          </ac:spMkLst>
        </pc:spChg>
      </pc:sldChg>
      <pc:sldChg chg="modSp new mod">
        <pc:chgData name="TONY WIJAYA" userId="5a36ad25-dbe3-4377-99c0-189c0b5941aa" providerId="ADAL" clId="{9682A01A-415A-4150-94F6-9A754D494420}" dt="2021-08-27T15:14:47.815" v="1934" actId="20577"/>
        <pc:sldMkLst>
          <pc:docMk/>
          <pc:sldMk cId="1588717856" sldId="276"/>
        </pc:sldMkLst>
        <pc:spChg chg="mod">
          <ac:chgData name="TONY WIJAYA" userId="5a36ad25-dbe3-4377-99c0-189c0b5941aa" providerId="ADAL" clId="{9682A01A-415A-4150-94F6-9A754D494420}" dt="2021-08-22T10:51:29.284" v="1528" actId="20577"/>
          <ac:spMkLst>
            <pc:docMk/>
            <pc:sldMk cId="1588717856" sldId="276"/>
            <ac:spMk id="2" creationId="{5F025284-8982-41F2-8C2B-8C6FB4539C9F}"/>
          </ac:spMkLst>
        </pc:spChg>
        <pc:spChg chg="mod">
          <ac:chgData name="TONY WIJAYA" userId="5a36ad25-dbe3-4377-99c0-189c0b5941aa" providerId="ADAL" clId="{9682A01A-415A-4150-94F6-9A754D494420}" dt="2021-08-27T15:14:47.815" v="1934" actId="20577"/>
          <ac:spMkLst>
            <pc:docMk/>
            <pc:sldMk cId="1588717856" sldId="276"/>
            <ac:spMk id="3" creationId="{FF0A2D96-ECEF-4ACB-869C-7184CA1534B6}"/>
          </ac:spMkLst>
        </pc:spChg>
      </pc:sldChg>
      <pc:sldChg chg="modSp new mod">
        <pc:chgData name="TONY WIJAYA" userId="5a36ad25-dbe3-4377-99c0-189c0b5941aa" providerId="ADAL" clId="{9682A01A-415A-4150-94F6-9A754D494420}" dt="2021-08-27T15:17:24.800" v="2005" actId="20577"/>
        <pc:sldMkLst>
          <pc:docMk/>
          <pc:sldMk cId="2903086887" sldId="277"/>
        </pc:sldMkLst>
        <pc:spChg chg="mod">
          <ac:chgData name="TONY WIJAYA" userId="5a36ad25-dbe3-4377-99c0-189c0b5941aa" providerId="ADAL" clId="{9682A01A-415A-4150-94F6-9A754D494420}" dt="2021-08-27T15:16:48.547" v="1960" actId="20577"/>
          <ac:spMkLst>
            <pc:docMk/>
            <pc:sldMk cId="2903086887" sldId="277"/>
            <ac:spMk id="2" creationId="{785572DC-56CA-4ECD-A81F-182E1F969D2F}"/>
          </ac:spMkLst>
        </pc:spChg>
        <pc:spChg chg="mod">
          <ac:chgData name="TONY WIJAYA" userId="5a36ad25-dbe3-4377-99c0-189c0b5941aa" providerId="ADAL" clId="{9682A01A-415A-4150-94F6-9A754D494420}" dt="2021-08-27T15:17:24.800" v="2005" actId="20577"/>
          <ac:spMkLst>
            <pc:docMk/>
            <pc:sldMk cId="2903086887" sldId="277"/>
            <ac:spMk id="3" creationId="{499F483E-3563-4F6D-997E-0193C9A1C493}"/>
          </ac:spMkLst>
        </pc:spChg>
      </pc:sldChg>
    </pc:docChg>
  </pc:docChgLst>
  <pc:docChgLst>
    <pc:chgData name="TONYWIJAYA@my365.id" userId="5a36ad25-dbe3-4377-99c0-189c0b5941aa" providerId="ADAL" clId="{BDCA299C-A7C4-4D4B-A338-BE352C2644C4}"/>
    <pc:docChg chg="undo custSel addSld modSld">
      <pc:chgData name="TONYWIJAYA@my365.id" userId="5a36ad25-dbe3-4377-99c0-189c0b5941aa" providerId="ADAL" clId="{BDCA299C-A7C4-4D4B-A338-BE352C2644C4}" dt="2021-08-28T14:53:11.268" v="1805" actId="14"/>
      <pc:docMkLst>
        <pc:docMk/>
      </pc:docMkLst>
      <pc:sldChg chg="modSp mod">
        <pc:chgData name="TONYWIJAYA@my365.id" userId="5a36ad25-dbe3-4377-99c0-189c0b5941aa" providerId="ADAL" clId="{BDCA299C-A7C4-4D4B-A338-BE352C2644C4}" dt="2021-08-28T14:50:47.058" v="1588" actId="20577"/>
        <pc:sldMkLst>
          <pc:docMk/>
          <pc:sldMk cId="1888639051" sldId="274"/>
        </pc:sldMkLst>
        <pc:spChg chg="mod">
          <ac:chgData name="TONYWIJAYA@my365.id" userId="5a36ad25-dbe3-4377-99c0-189c0b5941aa" providerId="ADAL" clId="{BDCA299C-A7C4-4D4B-A338-BE352C2644C4}" dt="2021-08-28T14:50:47.058" v="1588" actId="20577"/>
          <ac:spMkLst>
            <pc:docMk/>
            <pc:sldMk cId="1888639051" sldId="274"/>
            <ac:spMk id="3" creationId="{7E242427-F83D-4061-8546-2097A78629A0}"/>
          </ac:spMkLst>
        </pc:spChg>
      </pc:sldChg>
      <pc:sldChg chg="modSp mod">
        <pc:chgData name="TONYWIJAYA@my365.id" userId="5a36ad25-dbe3-4377-99c0-189c0b5941aa" providerId="ADAL" clId="{BDCA299C-A7C4-4D4B-A338-BE352C2644C4}" dt="2021-08-28T14:47:09.189" v="1527" actId="20577"/>
        <pc:sldMkLst>
          <pc:docMk/>
          <pc:sldMk cId="2903086887" sldId="277"/>
        </pc:sldMkLst>
        <pc:spChg chg="mod">
          <ac:chgData name="TONYWIJAYA@my365.id" userId="5a36ad25-dbe3-4377-99c0-189c0b5941aa" providerId="ADAL" clId="{BDCA299C-A7C4-4D4B-A338-BE352C2644C4}" dt="2021-08-28T14:47:09.189" v="1527" actId="20577"/>
          <ac:spMkLst>
            <pc:docMk/>
            <pc:sldMk cId="2903086887" sldId="277"/>
            <ac:spMk id="3" creationId="{499F483E-3563-4F6D-997E-0193C9A1C493}"/>
          </ac:spMkLst>
        </pc:spChg>
      </pc:sldChg>
      <pc:sldChg chg="modSp new mod">
        <pc:chgData name="TONYWIJAYA@my365.id" userId="5a36ad25-dbe3-4377-99c0-189c0b5941aa" providerId="ADAL" clId="{BDCA299C-A7C4-4D4B-A338-BE352C2644C4}" dt="2021-08-28T14:17:57.122" v="256" actId="115"/>
        <pc:sldMkLst>
          <pc:docMk/>
          <pc:sldMk cId="2364946127" sldId="278"/>
        </pc:sldMkLst>
        <pc:spChg chg="mod">
          <ac:chgData name="TONYWIJAYA@my365.id" userId="5a36ad25-dbe3-4377-99c0-189c0b5941aa" providerId="ADAL" clId="{BDCA299C-A7C4-4D4B-A338-BE352C2644C4}" dt="2021-08-28T14:16:11.376" v="13" actId="20577"/>
          <ac:spMkLst>
            <pc:docMk/>
            <pc:sldMk cId="2364946127" sldId="278"/>
            <ac:spMk id="2" creationId="{C301B7EA-D0EC-425F-8414-F5B7710A5B35}"/>
          </ac:spMkLst>
        </pc:spChg>
        <pc:spChg chg="mod">
          <ac:chgData name="TONYWIJAYA@my365.id" userId="5a36ad25-dbe3-4377-99c0-189c0b5941aa" providerId="ADAL" clId="{BDCA299C-A7C4-4D4B-A338-BE352C2644C4}" dt="2021-08-28T14:17:57.122" v="256" actId="115"/>
          <ac:spMkLst>
            <pc:docMk/>
            <pc:sldMk cId="2364946127" sldId="278"/>
            <ac:spMk id="3" creationId="{00E29D6C-5ECC-4525-ACD8-5DA7E1C28869}"/>
          </ac:spMkLst>
        </pc:spChg>
      </pc:sldChg>
      <pc:sldChg chg="modSp new mod">
        <pc:chgData name="TONYWIJAYA@my365.id" userId="5a36ad25-dbe3-4377-99c0-189c0b5941aa" providerId="ADAL" clId="{BDCA299C-A7C4-4D4B-A338-BE352C2644C4}" dt="2021-08-28T14:29:35.889" v="716" actId="20577"/>
        <pc:sldMkLst>
          <pc:docMk/>
          <pc:sldMk cId="4138614437" sldId="279"/>
        </pc:sldMkLst>
        <pc:spChg chg="mod">
          <ac:chgData name="TONYWIJAYA@my365.id" userId="5a36ad25-dbe3-4377-99c0-189c0b5941aa" providerId="ADAL" clId="{BDCA299C-A7C4-4D4B-A338-BE352C2644C4}" dt="2021-08-28T14:21:27.279" v="271" actId="20577"/>
          <ac:spMkLst>
            <pc:docMk/>
            <pc:sldMk cId="4138614437" sldId="279"/>
            <ac:spMk id="2" creationId="{034E7F45-54A9-4519-B430-E3757911F90F}"/>
          </ac:spMkLst>
        </pc:spChg>
        <pc:spChg chg="mod">
          <ac:chgData name="TONYWIJAYA@my365.id" userId="5a36ad25-dbe3-4377-99c0-189c0b5941aa" providerId="ADAL" clId="{BDCA299C-A7C4-4D4B-A338-BE352C2644C4}" dt="2021-08-28T14:29:35.889" v="716" actId="20577"/>
          <ac:spMkLst>
            <pc:docMk/>
            <pc:sldMk cId="4138614437" sldId="279"/>
            <ac:spMk id="3" creationId="{F7AD6124-47F7-404E-A81E-A58BBA595C45}"/>
          </ac:spMkLst>
        </pc:spChg>
      </pc:sldChg>
      <pc:sldChg chg="modSp new mod">
        <pc:chgData name="TONYWIJAYA@my365.id" userId="5a36ad25-dbe3-4377-99c0-189c0b5941aa" providerId="ADAL" clId="{BDCA299C-A7C4-4D4B-A338-BE352C2644C4}" dt="2021-08-28T14:43:48.917" v="1370" actId="115"/>
        <pc:sldMkLst>
          <pc:docMk/>
          <pc:sldMk cId="3897562917" sldId="280"/>
        </pc:sldMkLst>
        <pc:spChg chg="mod">
          <ac:chgData name="TONYWIJAYA@my365.id" userId="5a36ad25-dbe3-4377-99c0-189c0b5941aa" providerId="ADAL" clId="{BDCA299C-A7C4-4D4B-A338-BE352C2644C4}" dt="2021-08-28T14:33:11.109" v="761" actId="20577"/>
          <ac:spMkLst>
            <pc:docMk/>
            <pc:sldMk cId="3897562917" sldId="280"/>
            <ac:spMk id="2" creationId="{354F1742-44D0-40D7-91E9-706268B0FF19}"/>
          </ac:spMkLst>
        </pc:spChg>
        <pc:spChg chg="mod">
          <ac:chgData name="TONYWIJAYA@my365.id" userId="5a36ad25-dbe3-4377-99c0-189c0b5941aa" providerId="ADAL" clId="{BDCA299C-A7C4-4D4B-A338-BE352C2644C4}" dt="2021-08-28T14:43:48.917" v="1370" actId="115"/>
          <ac:spMkLst>
            <pc:docMk/>
            <pc:sldMk cId="3897562917" sldId="280"/>
            <ac:spMk id="3" creationId="{2ADAAD90-20CD-4681-A424-C238AE07968F}"/>
          </ac:spMkLst>
        </pc:spChg>
      </pc:sldChg>
      <pc:sldChg chg="modSp new mod">
        <pc:chgData name="TONYWIJAYA@my365.id" userId="5a36ad25-dbe3-4377-99c0-189c0b5941aa" providerId="ADAL" clId="{BDCA299C-A7C4-4D4B-A338-BE352C2644C4}" dt="2021-08-28T14:53:11.268" v="1805" actId="14"/>
        <pc:sldMkLst>
          <pc:docMk/>
          <pc:sldMk cId="482519279" sldId="281"/>
        </pc:sldMkLst>
        <pc:spChg chg="mod">
          <ac:chgData name="TONYWIJAYA@my365.id" userId="5a36ad25-dbe3-4377-99c0-189c0b5941aa" providerId="ADAL" clId="{BDCA299C-A7C4-4D4B-A338-BE352C2644C4}" dt="2021-08-28T14:45:47.690" v="1421" actId="20577"/>
          <ac:spMkLst>
            <pc:docMk/>
            <pc:sldMk cId="482519279" sldId="281"/>
            <ac:spMk id="2" creationId="{32699B92-67F3-45E0-9F61-86CB43EB32DD}"/>
          </ac:spMkLst>
        </pc:spChg>
        <pc:spChg chg="mod">
          <ac:chgData name="TONYWIJAYA@my365.id" userId="5a36ad25-dbe3-4377-99c0-189c0b5941aa" providerId="ADAL" clId="{BDCA299C-A7C4-4D4B-A338-BE352C2644C4}" dt="2021-08-28T14:53:11.268" v="1805" actId="14"/>
          <ac:spMkLst>
            <pc:docMk/>
            <pc:sldMk cId="482519279" sldId="281"/>
            <ac:spMk id="3" creationId="{6E08E2F3-9369-407D-9E68-00270BA7A252}"/>
          </ac:spMkLst>
        </pc:spChg>
      </pc:sldChg>
    </pc:docChg>
  </pc:docChgLst>
  <pc:docChgLst>
    <pc:chgData name="TONY WIJAYA" userId="5a36ad25-dbe3-4377-99c0-189c0b5941aa" providerId="ADAL" clId="{BDCA299C-A7C4-4D4B-A338-BE352C2644C4}"/>
    <pc:docChg chg="custSel delSld modSld">
      <pc:chgData name="TONY WIJAYA" userId="5a36ad25-dbe3-4377-99c0-189c0b5941aa" providerId="ADAL" clId="{BDCA299C-A7C4-4D4B-A338-BE352C2644C4}" dt="2021-09-07T13:14:50.986" v="25" actId="47"/>
      <pc:docMkLst>
        <pc:docMk/>
      </pc:docMkLst>
      <pc:sldChg chg="del">
        <pc:chgData name="TONY WIJAYA" userId="5a36ad25-dbe3-4377-99c0-189c0b5941aa" providerId="ADAL" clId="{BDCA299C-A7C4-4D4B-A338-BE352C2644C4}" dt="2021-09-07T13:14:50.986" v="25" actId="47"/>
        <pc:sldMkLst>
          <pc:docMk/>
          <pc:sldMk cId="4209322005" sldId="259"/>
        </pc:sldMkLst>
      </pc:sldChg>
      <pc:sldChg chg="modSp mod">
        <pc:chgData name="TONY WIJAYA" userId="5a36ad25-dbe3-4377-99c0-189c0b5941aa" providerId="ADAL" clId="{BDCA299C-A7C4-4D4B-A338-BE352C2644C4}" dt="2021-09-07T13:13:17.767" v="17" actId="27636"/>
        <pc:sldMkLst>
          <pc:docMk/>
          <pc:sldMk cId="1888639051" sldId="274"/>
        </pc:sldMkLst>
        <pc:spChg chg="mod">
          <ac:chgData name="TONY WIJAYA" userId="5a36ad25-dbe3-4377-99c0-189c0b5941aa" providerId="ADAL" clId="{BDCA299C-A7C4-4D4B-A338-BE352C2644C4}" dt="2021-09-07T13:13:17.767" v="17" actId="27636"/>
          <ac:spMkLst>
            <pc:docMk/>
            <pc:sldMk cId="1888639051" sldId="274"/>
            <ac:spMk id="3" creationId="{7E242427-F83D-4061-8546-2097A78629A0}"/>
          </ac:spMkLst>
        </pc:spChg>
      </pc:sldChg>
      <pc:sldChg chg="del">
        <pc:chgData name="TONY WIJAYA" userId="5a36ad25-dbe3-4377-99c0-189c0b5941aa" providerId="ADAL" clId="{BDCA299C-A7C4-4D4B-A338-BE352C2644C4}" dt="2021-09-07T13:14:11.579" v="18" actId="47"/>
        <pc:sldMkLst>
          <pc:docMk/>
          <pc:sldMk cId="482519279" sldId="281"/>
        </pc:sldMkLst>
      </pc:sldChg>
      <pc:sldChg chg="del">
        <pc:chgData name="TONY WIJAYA" userId="5a36ad25-dbe3-4377-99c0-189c0b5941aa" providerId="ADAL" clId="{BDCA299C-A7C4-4D4B-A338-BE352C2644C4}" dt="2021-09-07T13:14:13.968" v="19" actId="47"/>
        <pc:sldMkLst>
          <pc:docMk/>
          <pc:sldMk cId="2210044111" sldId="282"/>
        </pc:sldMkLst>
      </pc:sldChg>
      <pc:sldChg chg="del">
        <pc:chgData name="TONY WIJAYA" userId="5a36ad25-dbe3-4377-99c0-189c0b5941aa" providerId="ADAL" clId="{BDCA299C-A7C4-4D4B-A338-BE352C2644C4}" dt="2021-09-07T13:14:15.135" v="20" actId="47"/>
        <pc:sldMkLst>
          <pc:docMk/>
          <pc:sldMk cId="649591066" sldId="283"/>
        </pc:sldMkLst>
      </pc:sldChg>
      <pc:sldChg chg="del">
        <pc:chgData name="TONY WIJAYA" userId="5a36ad25-dbe3-4377-99c0-189c0b5941aa" providerId="ADAL" clId="{BDCA299C-A7C4-4D4B-A338-BE352C2644C4}" dt="2021-09-07T13:14:15.852" v="21" actId="47"/>
        <pc:sldMkLst>
          <pc:docMk/>
          <pc:sldMk cId="2685969279" sldId="284"/>
        </pc:sldMkLst>
      </pc:sldChg>
      <pc:sldChg chg="del">
        <pc:chgData name="TONY WIJAYA" userId="5a36ad25-dbe3-4377-99c0-189c0b5941aa" providerId="ADAL" clId="{BDCA299C-A7C4-4D4B-A338-BE352C2644C4}" dt="2021-09-07T13:14:16.632" v="22" actId="47"/>
        <pc:sldMkLst>
          <pc:docMk/>
          <pc:sldMk cId="3640222188" sldId="285"/>
        </pc:sldMkLst>
      </pc:sldChg>
      <pc:sldChg chg="del">
        <pc:chgData name="TONY WIJAYA" userId="5a36ad25-dbe3-4377-99c0-189c0b5941aa" providerId="ADAL" clId="{BDCA299C-A7C4-4D4B-A338-BE352C2644C4}" dt="2021-09-07T13:14:17.353" v="23" actId="47"/>
        <pc:sldMkLst>
          <pc:docMk/>
          <pc:sldMk cId="2318654219" sldId="286"/>
        </pc:sldMkLst>
      </pc:sldChg>
      <pc:sldChg chg="del">
        <pc:chgData name="TONY WIJAYA" userId="5a36ad25-dbe3-4377-99c0-189c0b5941aa" providerId="ADAL" clId="{BDCA299C-A7C4-4D4B-A338-BE352C2644C4}" dt="2021-09-07T13:14:18.256" v="24" actId="47"/>
        <pc:sldMkLst>
          <pc:docMk/>
          <pc:sldMk cId="3178954914" sldId="28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11/11/2022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11/11/2022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0DE6C07-F840-44E7-85CE-E8AF0B6147C0}" type="datetime1">
              <a:rPr lang="en-US" smtClean="0"/>
              <a:t>11/11/2022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Tony Wijaya, S.Kom., M.Kom.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CB54E-20F8-4B77-924F-9C3235357B2E}" type="datetime1">
              <a:rPr lang="en-US" smtClean="0"/>
              <a:t>11/11/2022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Tony Wijaya, S.Kom., M.Kom.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1017E97-DA25-41DB-A3B5-9BD728AF6796}" type="datetime1">
              <a:rPr lang="en-US" smtClean="0"/>
              <a:t>11/11/2022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r>
              <a:rPr lang="en-US"/>
              <a:t>Tony Wijaya, S.Kom., M.Kom.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3697B-51E4-4368-8F5D-0A54CE80306D}" type="datetime1">
              <a:rPr lang="en-US" smtClean="0"/>
              <a:t>11/11/2022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Tony Wijaya, S.Kom., M.Kom.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0D932E5-0B09-4200-9302-33BE918C4363}" type="datetime1">
              <a:rPr lang="en-US" smtClean="0"/>
              <a:t>11/11/2022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Tony Wijaya, S.Kom., M.Kom.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2C36C-CBB1-4025-9C52-D8A7D40648C7}" type="datetime1">
              <a:rPr lang="en-US" smtClean="0"/>
              <a:t>11/11/2022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Tony Wijaya, S.Kom., M.Kom.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227B9-920C-44D5-B225-808C6761B24C}" type="datetime1">
              <a:rPr lang="en-US" smtClean="0"/>
              <a:t>11/11/2022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Tony Wijaya, S.Kom., M.Kom.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A4061-2FDC-4EAD-8CF0-484A658A5AD8}" type="datetime1">
              <a:rPr lang="en-US" smtClean="0"/>
              <a:t>11/11/2022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Tony Wijaya, S.Kom., M.Kom.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6FCAA-659C-4BCD-83FE-70F8277E95F1}" type="datetime1">
              <a:rPr lang="en-US" smtClean="0"/>
              <a:t>11/11/2022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Tony Wijaya, S.Kom., M.Kom.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779F877-3011-42CD-8F5F-A415CB7C9DF3}" type="datetime1">
              <a:rPr lang="en-US" smtClean="0"/>
              <a:t>11/11/2022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Tony Wijaya, S.Kom., M.Kom.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DC8DF-568D-461E-89EC-72CAF1BC3A46}" type="datetime1">
              <a:rPr lang="en-US" smtClean="0"/>
              <a:t>11/11/2022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Tony Wijaya, S.Kom., M.Kom.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3C93E02B-F73F-492A-B027-E8634542DA74}" type="datetime1">
              <a:rPr lang="en-US" smtClean="0"/>
              <a:t>11/11/2022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r>
              <a:rPr lang="en-US"/>
              <a:t>Tony Wijaya, S.Kom., M.Kom.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10906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>
            <a:no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Pemrograman web mobile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7CEBFF"/>
                </a:solidFill>
              </a:rPr>
              <a:t>14 – Upgrade project angular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8D5D69-41A6-4F9B-9A28-A627DDEA7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Tony Wijaya, S.Kom., M.Kom.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>
            <a:normAutofit/>
          </a:bodyPr>
          <a:lstStyle/>
          <a:p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96DDCF-8B03-436F-B94D-B667E9427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Tony Wijaya, S.Kom., M.Kom.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E15E636-2C9E-42CB-B482-436AA81BF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Pena dan penggaris">
            <a:extLst>
              <a:ext uri="{FF2B5EF4-FFF2-40B4-BE49-F238E27FC236}">
                <a16:creationId xmlns:a16="http://schemas.microsoft.com/office/drawing/2014/main" id="{360331B1-A6C1-F6C9-FCF6-A7B414184E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982" b="774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01D4AEDF-0CF9-4271-ABB7-3D3489BB4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8" y="457200"/>
            <a:ext cx="3703320" cy="5935132"/>
            <a:chOff x="438068" y="457200"/>
            <a:chExt cx="3703320" cy="5935132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5CA534D-375A-405E-B686-06B63E6630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618067"/>
              <a:ext cx="3702134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A2342F7-EF54-4210-9029-E977C9D576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0B90C20-FCE2-4627-B65B-D710A4F4A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3412067" cy="1372177"/>
          </a:xfrm>
        </p:spPr>
        <p:txBody>
          <a:bodyPr anchor="ctr">
            <a:normAutofit/>
          </a:bodyPr>
          <a:lstStyle/>
          <a:p>
            <a:r>
              <a:rPr lang="en-US" dirty="0"/>
              <a:t>Upgrade project?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1CABE-F0EC-4359-838C-F13BF27040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438399"/>
            <a:ext cx="3415074" cy="356446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Yang </a:t>
            </a:r>
            <a:r>
              <a:rPr lang="en-US" dirty="0" err="1">
                <a:solidFill>
                  <a:schemeClr val="bg1"/>
                </a:solidFill>
              </a:rPr>
              <a:t>dimaksud</a:t>
            </a:r>
            <a:r>
              <a:rPr lang="en-US" dirty="0">
                <a:solidFill>
                  <a:schemeClr val="bg1"/>
                </a:solidFill>
              </a:rPr>
              <a:t> di </a:t>
            </a:r>
            <a:r>
              <a:rPr lang="en-US" dirty="0" err="1">
                <a:solidFill>
                  <a:schemeClr val="bg1"/>
                </a:solidFill>
              </a:rPr>
              <a:t>sini</a:t>
            </a:r>
            <a:r>
              <a:rPr lang="en-US" dirty="0">
                <a:solidFill>
                  <a:schemeClr val="bg1"/>
                </a:solidFill>
              </a:rPr>
              <a:t> adalah meng-upgrade </a:t>
            </a:r>
            <a:r>
              <a:rPr lang="en-US" dirty="0" err="1">
                <a:solidFill>
                  <a:schemeClr val="bg1"/>
                </a:solidFill>
              </a:rPr>
              <a:t>versi</a:t>
            </a:r>
            <a:r>
              <a:rPr lang="en-US" dirty="0">
                <a:solidFill>
                  <a:schemeClr val="bg1"/>
                </a:solidFill>
              </a:rPr>
              <a:t> Angular pada project </a:t>
            </a:r>
            <a:r>
              <a:rPr lang="en-US" dirty="0" err="1">
                <a:solidFill>
                  <a:schemeClr val="bg1"/>
                </a:solidFill>
              </a:rPr>
              <a:t>anda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Bukan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versi</a:t>
            </a:r>
            <a:r>
              <a:rPr lang="en-US" dirty="0">
                <a:solidFill>
                  <a:schemeClr val="bg1"/>
                </a:solidFill>
              </a:rPr>
              <a:t> Angular pada </a:t>
            </a:r>
            <a:r>
              <a:rPr lang="en-US" dirty="0" err="1">
                <a:solidFill>
                  <a:schemeClr val="bg1"/>
                </a:solidFill>
              </a:rPr>
              <a:t>mesin</a:t>
            </a:r>
            <a:r>
              <a:rPr lang="en-US" dirty="0">
                <a:solidFill>
                  <a:schemeClr val="bg1"/>
                </a:solidFill>
              </a:rPr>
              <a:t> / </a:t>
            </a:r>
            <a:r>
              <a:rPr lang="en-US" dirty="0" err="1">
                <a:solidFill>
                  <a:schemeClr val="bg1"/>
                </a:solidFill>
              </a:rPr>
              <a:t>komputer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anda</a:t>
            </a:r>
            <a:endParaRPr lang="en-US" dirty="0">
              <a:solidFill>
                <a:schemeClr val="bg1"/>
              </a:solidFill>
            </a:endParaRPr>
          </a:p>
          <a:p>
            <a:endParaRPr lang="id-ID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id-ID" dirty="0">
              <a:solidFill>
                <a:schemeClr val="bg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8E465F-EA4B-405A-A7FA-3ACBFC4BF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5884078"/>
            <a:ext cx="3423541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Tony Wijaya, S.Kom., M.Kom.</a:t>
            </a:r>
          </a:p>
        </p:txBody>
      </p:sp>
    </p:spTree>
    <p:extLst>
      <p:ext uri="{BB962C8B-B14F-4D97-AF65-F5344CB8AC3E}">
        <p14:creationId xmlns:p14="http://schemas.microsoft.com/office/powerpoint/2010/main" val="1652584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E15E636-2C9E-42CB-B482-436AA81BF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Person walking up a stairs">
            <a:extLst>
              <a:ext uri="{FF2B5EF4-FFF2-40B4-BE49-F238E27FC236}">
                <a16:creationId xmlns:a16="http://schemas.microsoft.com/office/drawing/2014/main" id="{C5E1AA62-2467-6A63-6A7C-8376816129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294" b="1043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01D4AEDF-0CF9-4271-ABB7-3D3489BB4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8" y="457200"/>
            <a:ext cx="3703320" cy="5935132"/>
            <a:chOff x="438068" y="457200"/>
            <a:chExt cx="3703320" cy="5935132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5CA534D-375A-405E-B686-06B63E6630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618067"/>
              <a:ext cx="3702134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A2342F7-EF54-4210-9029-E977C9D576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37CDB10-68B6-49A1-B035-4E4C4FB63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3412067" cy="1372177"/>
          </a:xfrm>
        </p:spPr>
        <p:txBody>
          <a:bodyPr anchor="ctr">
            <a:normAutofit/>
          </a:bodyPr>
          <a:lstStyle/>
          <a:p>
            <a:r>
              <a:rPr lang="en-US" dirty="0" err="1"/>
              <a:t>kapan</a:t>
            </a:r>
            <a:r>
              <a:rPr lang="en-US" dirty="0"/>
              <a:t> </a:t>
            </a:r>
            <a:r>
              <a:rPr lang="en-US" dirty="0" err="1"/>
              <a:t>perlu</a:t>
            </a:r>
            <a:r>
              <a:rPr lang="en-US" dirty="0"/>
              <a:t> upgrade?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A9542-18B4-4597-8B6D-DA5EA823E3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438399"/>
            <a:ext cx="3415074" cy="3564467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Versi</a:t>
            </a:r>
            <a:r>
              <a:rPr lang="en-US" dirty="0">
                <a:solidFill>
                  <a:schemeClr val="bg1"/>
                </a:solidFill>
              </a:rPr>
              <a:t> Angular project </a:t>
            </a:r>
            <a:r>
              <a:rPr lang="en-US" dirty="0" err="1">
                <a:solidFill>
                  <a:schemeClr val="bg1"/>
                </a:solidFill>
              </a:rPr>
              <a:t>anda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sudah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terlalu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jadul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Butuh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fitur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baru</a:t>
            </a:r>
            <a:r>
              <a:rPr lang="en-US" dirty="0">
                <a:solidFill>
                  <a:schemeClr val="bg1"/>
                </a:solidFill>
              </a:rPr>
              <a:t> yang </a:t>
            </a:r>
            <a:r>
              <a:rPr lang="en-US" dirty="0" err="1">
                <a:solidFill>
                  <a:schemeClr val="bg1"/>
                </a:solidFill>
              </a:rPr>
              <a:t>hanya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ada</a:t>
            </a:r>
            <a:r>
              <a:rPr lang="en-US" dirty="0">
                <a:solidFill>
                  <a:schemeClr val="bg1"/>
                </a:solidFill>
              </a:rPr>
              <a:t> pada </a:t>
            </a:r>
            <a:r>
              <a:rPr lang="en-US" dirty="0" err="1">
                <a:solidFill>
                  <a:schemeClr val="bg1"/>
                </a:solidFill>
              </a:rPr>
              <a:t>versi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baru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Project error </a:t>
            </a:r>
            <a:r>
              <a:rPr lang="en-US" dirty="0" err="1">
                <a:solidFill>
                  <a:schemeClr val="bg1"/>
                </a:solidFill>
              </a:rPr>
              <a:t>karena</a:t>
            </a:r>
            <a:r>
              <a:rPr lang="en-US" dirty="0">
                <a:solidFill>
                  <a:schemeClr val="bg1"/>
                </a:solidFill>
              </a:rPr>
              <a:t> di-compile pada </a:t>
            </a:r>
            <a:r>
              <a:rPr lang="en-US" dirty="0" err="1">
                <a:solidFill>
                  <a:schemeClr val="bg1"/>
                </a:solidFill>
              </a:rPr>
              <a:t>mesin</a:t>
            </a:r>
            <a:r>
              <a:rPr lang="en-US" dirty="0">
                <a:solidFill>
                  <a:schemeClr val="bg1"/>
                </a:solidFill>
              </a:rPr>
              <a:t> / </a:t>
            </a:r>
            <a:r>
              <a:rPr lang="en-US" dirty="0" err="1">
                <a:solidFill>
                  <a:schemeClr val="bg1"/>
                </a:solidFill>
              </a:rPr>
              <a:t>komputer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dengan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versi</a:t>
            </a:r>
            <a:r>
              <a:rPr lang="en-US" dirty="0">
                <a:solidFill>
                  <a:schemeClr val="bg1"/>
                </a:solidFill>
              </a:rPr>
              <a:t> Angular yang </a:t>
            </a:r>
            <a:r>
              <a:rPr lang="en-US" dirty="0" err="1">
                <a:solidFill>
                  <a:schemeClr val="bg1"/>
                </a:solidFill>
              </a:rPr>
              <a:t>berbeda</a:t>
            </a:r>
            <a:endParaRPr lang="id-ID" dirty="0">
              <a:solidFill>
                <a:schemeClr val="bg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AA5B21-3DFC-48DE-A68F-97B4F3178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5884078"/>
            <a:ext cx="3423541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Tony Wijaya, S.Kom., M.Kom.</a:t>
            </a:r>
          </a:p>
        </p:txBody>
      </p:sp>
    </p:spTree>
    <p:extLst>
      <p:ext uri="{BB962C8B-B14F-4D97-AF65-F5344CB8AC3E}">
        <p14:creationId xmlns:p14="http://schemas.microsoft.com/office/powerpoint/2010/main" val="3921968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E15E636-2C9E-42CB-B482-436AA81BF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Magnifying glass and question mark">
            <a:extLst>
              <a:ext uri="{FF2B5EF4-FFF2-40B4-BE49-F238E27FC236}">
                <a16:creationId xmlns:a16="http://schemas.microsoft.com/office/drawing/2014/main" id="{65254462-79DD-0C18-D9ED-D556D3FB27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01D4AEDF-0CF9-4271-ABB7-3D3489BB4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8" y="457200"/>
            <a:ext cx="3703320" cy="5935132"/>
            <a:chOff x="438068" y="457200"/>
            <a:chExt cx="3703320" cy="5935132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5CA534D-375A-405E-B686-06B63E6630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618067"/>
              <a:ext cx="3702134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A2342F7-EF54-4210-9029-E977C9D576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7FD9B89-8DDD-425F-8F13-EAE452655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3412067" cy="1372177"/>
          </a:xfrm>
        </p:spPr>
        <p:txBody>
          <a:bodyPr anchor="ctr">
            <a:normAutofit/>
          </a:bodyPr>
          <a:lstStyle/>
          <a:p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/>
              <a:t>caranya</a:t>
            </a:r>
            <a:r>
              <a:rPr lang="en-US" dirty="0"/>
              <a:t>? (1)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8F9274-A9B8-4957-A747-78F23A115D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438399"/>
            <a:ext cx="3415074" cy="356446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Rename project Angular </a:t>
            </a:r>
            <a:r>
              <a:rPr lang="en-US" dirty="0" err="1">
                <a:solidFill>
                  <a:schemeClr val="bg1"/>
                </a:solidFill>
              </a:rPr>
              <a:t>anda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dengan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nama</a:t>
            </a:r>
            <a:r>
              <a:rPr lang="en-US" dirty="0">
                <a:solidFill>
                  <a:schemeClr val="bg1"/>
                </a:solidFill>
              </a:rPr>
              <a:t> lain</a:t>
            </a:r>
          </a:p>
          <a:p>
            <a:r>
              <a:rPr lang="en-US" dirty="0" err="1">
                <a:solidFill>
                  <a:schemeClr val="bg1"/>
                </a:solidFill>
              </a:rPr>
              <a:t>Contoh</a:t>
            </a:r>
            <a:r>
              <a:rPr lang="en-US" dirty="0">
                <a:solidFill>
                  <a:schemeClr val="bg1"/>
                </a:solidFill>
              </a:rPr>
              <a:t> : project A di-rename </a:t>
            </a:r>
            <a:r>
              <a:rPr lang="en-US" dirty="0" err="1">
                <a:solidFill>
                  <a:schemeClr val="bg1"/>
                </a:solidFill>
              </a:rPr>
              <a:t>menjadi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A_backup</a:t>
            </a:r>
            <a:endParaRPr lang="id-ID" dirty="0">
              <a:solidFill>
                <a:schemeClr val="bg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C77F5B-C858-4664-A610-A9B4D6C73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5884078"/>
            <a:ext cx="3423541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Tony Wijaya, S.Kom., M.Kom.</a:t>
            </a:r>
          </a:p>
        </p:txBody>
      </p:sp>
    </p:spTree>
    <p:extLst>
      <p:ext uri="{BB962C8B-B14F-4D97-AF65-F5344CB8AC3E}">
        <p14:creationId xmlns:p14="http://schemas.microsoft.com/office/powerpoint/2010/main" val="38669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E15E636-2C9E-42CB-B482-436AA81BF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Magnifying glass and question mark">
            <a:extLst>
              <a:ext uri="{FF2B5EF4-FFF2-40B4-BE49-F238E27FC236}">
                <a16:creationId xmlns:a16="http://schemas.microsoft.com/office/drawing/2014/main" id="{65254462-79DD-0C18-D9ED-D556D3FB27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01D4AEDF-0CF9-4271-ABB7-3D3489BB4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8" y="457200"/>
            <a:ext cx="3703320" cy="5935132"/>
            <a:chOff x="438068" y="457200"/>
            <a:chExt cx="3703320" cy="5935132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5CA534D-375A-405E-B686-06B63E6630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618067"/>
              <a:ext cx="3702134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A2342F7-EF54-4210-9029-E977C9D576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7FD9B89-8DDD-425F-8F13-EAE452655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3412067" cy="1372177"/>
          </a:xfrm>
        </p:spPr>
        <p:txBody>
          <a:bodyPr anchor="ctr">
            <a:normAutofit/>
          </a:bodyPr>
          <a:lstStyle/>
          <a:p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/>
              <a:t>caranya</a:t>
            </a:r>
            <a:r>
              <a:rPr lang="en-US" dirty="0"/>
              <a:t>? (2)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8F9274-A9B8-4957-A747-78F23A115D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438399"/>
            <a:ext cx="3415074" cy="3564467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Buat</a:t>
            </a:r>
            <a:r>
              <a:rPr lang="en-US" dirty="0">
                <a:solidFill>
                  <a:schemeClr val="bg1"/>
                </a:solidFill>
              </a:rPr>
              <a:t> project A yang </a:t>
            </a:r>
            <a:r>
              <a:rPr lang="en-US" dirty="0" err="1">
                <a:solidFill>
                  <a:schemeClr val="bg1"/>
                </a:solidFill>
              </a:rPr>
              <a:t>baru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Gunakan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mesin</a:t>
            </a:r>
            <a:r>
              <a:rPr lang="en-US" dirty="0">
                <a:solidFill>
                  <a:schemeClr val="bg1"/>
                </a:solidFill>
              </a:rPr>
              <a:t> / </a:t>
            </a:r>
            <a:r>
              <a:rPr lang="en-US" dirty="0" err="1">
                <a:solidFill>
                  <a:schemeClr val="bg1"/>
                </a:solidFill>
              </a:rPr>
              <a:t>komputer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dengan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versi</a:t>
            </a:r>
            <a:r>
              <a:rPr lang="en-US" dirty="0">
                <a:solidFill>
                  <a:schemeClr val="bg1"/>
                </a:solidFill>
              </a:rPr>
              <a:t> Angular </a:t>
            </a:r>
            <a:r>
              <a:rPr lang="en-US" dirty="0" err="1">
                <a:solidFill>
                  <a:schemeClr val="bg1"/>
                </a:solidFill>
              </a:rPr>
              <a:t>terbaru</a:t>
            </a:r>
            <a:endParaRPr lang="id-ID" dirty="0">
              <a:solidFill>
                <a:schemeClr val="bg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C77F5B-C858-4664-A610-A9B4D6C73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5884078"/>
            <a:ext cx="3423541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Tony Wijaya, S.Kom., M.Kom.</a:t>
            </a:r>
          </a:p>
        </p:txBody>
      </p:sp>
    </p:spTree>
    <p:extLst>
      <p:ext uri="{BB962C8B-B14F-4D97-AF65-F5344CB8AC3E}">
        <p14:creationId xmlns:p14="http://schemas.microsoft.com/office/powerpoint/2010/main" val="2020614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E15E636-2C9E-42CB-B482-436AA81BF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Magnifying glass and question mark">
            <a:extLst>
              <a:ext uri="{FF2B5EF4-FFF2-40B4-BE49-F238E27FC236}">
                <a16:creationId xmlns:a16="http://schemas.microsoft.com/office/drawing/2014/main" id="{65254462-79DD-0C18-D9ED-D556D3FB27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01D4AEDF-0CF9-4271-ABB7-3D3489BB4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8" y="457200"/>
            <a:ext cx="3703320" cy="5935132"/>
            <a:chOff x="438068" y="457200"/>
            <a:chExt cx="3703320" cy="5935132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5CA534D-375A-405E-B686-06B63E6630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618067"/>
              <a:ext cx="3702134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A2342F7-EF54-4210-9029-E977C9D576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7FD9B89-8DDD-425F-8F13-EAE452655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3412067" cy="1372177"/>
          </a:xfrm>
        </p:spPr>
        <p:txBody>
          <a:bodyPr anchor="ctr">
            <a:normAutofit/>
          </a:bodyPr>
          <a:lstStyle/>
          <a:p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/>
              <a:t>caranya</a:t>
            </a:r>
            <a:r>
              <a:rPr lang="en-US" dirty="0"/>
              <a:t>? (3)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8F9274-A9B8-4957-A747-78F23A115D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438399"/>
            <a:ext cx="3415074" cy="356446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Copy folder “</a:t>
            </a:r>
            <a:r>
              <a:rPr lang="en-US" dirty="0" err="1">
                <a:solidFill>
                  <a:schemeClr val="bg1"/>
                </a:solidFill>
              </a:rPr>
              <a:t>srcs</a:t>
            </a:r>
            <a:r>
              <a:rPr lang="en-US" dirty="0">
                <a:solidFill>
                  <a:schemeClr val="bg1"/>
                </a:solidFill>
              </a:rPr>
              <a:t>” </a:t>
            </a:r>
            <a:r>
              <a:rPr lang="en-US" dirty="0" err="1">
                <a:solidFill>
                  <a:schemeClr val="bg1"/>
                </a:solidFill>
              </a:rPr>
              <a:t>dari</a:t>
            </a:r>
            <a:r>
              <a:rPr lang="en-US" dirty="0">
                <a:solidFill>
                  <a:schemeClr val="bg1"/>
                </a:solidFill>
              </a:rPr>
              <a:t> project </a:t>
            </a:r>
            <a:r>
              <a:rPr lang="en-US" dirty="0" err="1">
                <a:solidFill>
                  <a:schemeClr val="bg1"/>
                </a:solidFill>
              </a:rPr>
              <a:t>A_backup</a:t>
            </a:r>
            <a:r>
              <a:rPr lang="en-US" dirty="0">
                <a:solidFill>
                  <a:schemeClr val="bg1"/>
                </a:solidFill>
              </a:rPr>
              <a:t> (lama)</a:t>
            </a:r>
          </a:p>
          <a:p>
            <a:r>
              <a:rPr lang="en-US" dirty="0">
                <a:solidFill>
                  <a:schemeClr val="bg1"/>
                </a:solidFill>
              </a:rPr>
              <a:t>Paste ke project A (</a:t>
            </a:r>
            <a:r>
              <a:rPr lang="en-US" dirty="0" err="1">
                <a:solidFill>
                  <a:schemeClr val="bg1"/>
                </a:solidFill>
              </a:rPr>
              <a:t>baru</a:t>
            </a:r>
            <a:r>
              <a:rPr lang="en-US" dirty="0">
                <a:solidFill>
                  <a:schemeClr val="bg1"/>
                </a:solidFill>
              </a:rPr>
              <a:t>) ke </a:t>
            </a:r>
            <a:r>
              <a:rPr lang="en-US" dirty="0" err="1">
                <a:solidFill>
                  <a:schemeClr val="bg1"/>
                </a:solidFill>
              </a:rPr>
              <a:t>lokasi</a:t>
            </a:r>
            <a:r>
              <a:rPr lang="en-US" dirty="0">
                <a:solidFill>
                  <a:schemeClr val="bg1"/>
                </a:solidFill>
              </a:rPr>
              <a:t> yang </a:t>
            </a:r>
            <a:r>
              <a:rPr lang="en-US" dirty="0" err="1">
                <a:solidFill>
                  <a:schemeClr val="bg1"/>
                </a:solidFill>
              </a:rPr>
              <a:t>sama</a:t>
            </a:r>
            <a:endParaRPr lang="id-ID" dirty="0">
              <a:solidFill>
                <a:schemeClr val="bg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C77F5B-C858-4664-A610-A9B4D6C73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5884078"/>
            <a:ext cx="3423541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Tony Wijaya, S.Kom., M.Kom.</a:t>
            </a:r>
          </a:p>
        </p:txBody>
      </p:sp>
    </p:spTree>
    <p:extLst>
      <p:ext uri="{BB962C8B-B14F-4D97-AF65-F5344CB8AC3E}">
        <p14:creationId xmlns:p14="http://schemas.microsoft.com/office/powerpoint/2010/main" val="4082729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E15E636-2C9E-42CB-B482-436AA81BF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Magnifying glass and question mark">
            <a:extLst>
              <a:ext uri="{FF2B5EF4-FFF2-40B4-BE49-F238E27FC236}">
                <a16:creationId xmlns:a16="http://schemas.microsoft.com/office/drawing/2014/main" id="{65254462-79DD-0C18-D9ED-D556D3FB27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01D4AEDF-0CF9-4271-ABB7-3D3489BB4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8" y="457200"/>
            <a:ext cx="3703320" cy="5935132"/>
            <a:chOff x="438068" y="457200"/>
            <a:chExt cx="3703320" cy="5935132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5CA534D-375A-405E-B686-06B63E6630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618067"/>
              <a:ext cx="3702134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A2342F7-EF54-4210-9029-E977C9D576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7FD9B89-8DDD-425F-8F13-EAE452655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3412067" cy="1372177"/>
          </a:xfrm>
        </p:spPr>
        <p:txBody>
          <a:bodyPr anchor="ctr">
            <a:normAutofit/>
          </a:bodyPr>
          <a:lstStyle/>
          <a:p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/>
              <a:t>caranya</a:t>
            </a:r>
            <a:r>
              <a:rPr lang="en-US" dirty="0"/>
              <a:t>? (4)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8F9274-A9B8-4957-A747-78F23A115D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438399"/>
            <a:ext cx="3415074" cy="356446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Install </a:t>
            </a:r>
            <a:r>
              <a:rPr lang="en-US" dirty="0" err="1">
                <a:solidFill>
                  <a:schemeClr val="bg1"/>
                </a:solidFill>
              </a:rPr>
              <a:t>kembali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fitur</a:t>
            </a:r>
            <a:r>
              <a:rPr lang="en-US" dirty="0">
                <a:solidFill>
                  <a:schemeClr val="bg1"/>
                </a:solidFill>
              </a:rPr>
              <a:t> Angular pada project </a:t>
            </a:r>
            <a:r>
              <a:rPr lang="en-US" dirty="0" err="1">
                <a:solidFill>
                  <a:schemeClr val="bg1"/>
                </a:solidFill>
              </a:rPr>
              <a:t>baru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Contoh</a:t>
            </a:r>
            <a:r>
              <a:rPr lang="en-US" dirty="0">
                <a:solidFill>
                  <a:schemeClr val="bg1"/>
                </a:solidFill>
              </a:rPr>
              <a:t> : routing, @angular/pwa, </a:t>
            </a:r>
            <a:r>
              <a:rPr lang="en-US" dirty="0" err="1">
                <a:solidFill>
                  <a:schemeClr val="bg1"/>
                </a:solidFill>
              </a:rPr>
              <a:t>dll</a:t>
            </a:r>
            <a:endParaRPr lang="id-ID" dirty="0">
              <a:solidFill>
                <a:schemeClr val="bg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C77F5B-C858-4664-A610-A9B4D6C73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5884078"/>
            <a:ext cx="3423541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Tony Wijaya, S.Kom., M.Kom.</a:t>
            </a:r>
          </a:p>
        </p:txBody>
      </p:sp>
    </p:spTree>
    <p:extLst>
      <p:ext uri="{BB962C8B-B14F-4D97-AF65-F5344CB8AC3E}">
        <p14:creationId xmlns:p14="http://schemas.microsoft.com/office/powerpoint/2010/main" val="3798304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E15E636-2C9E-42CB-B482-436AA81BF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Magnifying glass and question mark">
            <a:extLst>
              <a:ext uri="{FF2B5EF4-FFF2-40B4-BE49-F238E27FC236}">
                <a16:creationId xmlns:a16="http://schemas.microsoft.com/office/drawing/2014/main" id="{65254462-79DD-0C18-D9ED-D556D3FB27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01D4AEDF-0CF9-4271-ABB7-3D3489BB4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8" y="457200"/>
            <a:ext cx="3703320" cy="5935132"/>
            <a:chOff x="438068" y="457200"/>
            <a:chExt cx="3703320" cy="5935132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5CA534D-375A-405E-B686-06B63E6630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618067"/>
              <a:ext cx="3702134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A2342F7-EF54-4210-9029-E977C9D576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7FD9B89-8DDD-425F-8F13-EAE452655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3412067" cy="1372177"/>
          </a:xfrm>
        </p:spPr>
        <p:txBody>
          <a:bodyPr anchor="ctr">
            <a:normAutofit/>
          </a:bodyPr>
          <a:lstStyle/>
          <a:p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/>
              <a:t>caranya</a:t>
            </a:r>
            <a:r>
              <a:rPr lang="en-US" dirty="0"/>
              <a:t>? (5)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8F9274-A9B8-4957-A747-78F23A115D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438399"/>
            <a:ext cx="3415074" cy="3564467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Jalankan</a:t>
            </a:r>
            <a:r>
              <a:rPr lang="en-US" dirty="0">
                <a:solidFill>
                  <a:schemeClr val="bg1"/>
                </a:solidFill>
              </a:rPr>
              <a:t> “</a:t>
            </a:r>
            <a:r>
              <a:rPr lang="en-US" dirty="0" err="1">
                <a:solidFill>
                  <a:schemeClr val="bg1"/>
                </a:solidFill>
              </a:rPr>
              <a:t>npm</a:t>
            </a:r>
            <a:r>
              <a:rPr lang="en-US" dirty="0">
                <a:solidFill>
                  <a:schemeClr val="bg1"/>
                </a:solidFill>
              </a:rPr>
              <a:t> start” </a:t>
            </a:r>
            <a:r>
              <a:rPr lang="en-US" dirty="0" err="1">
                <a:solidFill>
                  <a:schemeClr val="bg1"/>
                </a:solidFill>
              </a:rPr>
              <a:t>atau</a:t>
            </a:r>
            <a:r>
              <a:rPr lang="en-US" dirty="0">
                <a:solidFill>
                  <a:schemeClr val="bg1"/>
                </a:solidFill>
              </a:rPr>
              <a:t> “ng serve”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C77F5B-C858-4664-A610-A9B4D6C73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5884078"/>
            <a:ext cx="3423541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Tony Wijaya, S.Kom., M.Kom.</a:t>
            </a:r>
          </a:p>
        </p:txBody>
      </p:sp>
    </p:spTree>
    <p:extLst>
      <p:ext uri="{BB962C8B-B14F-4D97-AF65-F5344CB8AC3E}">
        <p14:creationId xmlns:p14="http://schemas.microsoft.com/office/powerpoint/2010/main" val="120032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E15E636-2C9E-42CB-B482-436AA81BF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Magnifying glass and question mark">
            <a:extLst>
              <a:ext uri="{FF2B5EF4-FFF2-40B4-BE49-F238E27FC236}">
                <a16:creationId xmlns:a16="http://schemas.microsoft.com/office/drawing/2014/main" id="{65254462-79DD-0C18-D9ED-D556D3FB27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0" y="10"/>
            <a:ext cx="12191980" cy="6857990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01D4AEDF-0CF9-4271-ABB7-3D3489BB4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8" y="457200"/>
            <a:ext cx="3703320" cy="5935132"/>
            <a:chOff x="438068" y="457200"/>
            <a:chExt cx="3703320" cy="5935132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5CA534D-375A-405E-B686-06B63E6630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618067"/>
              <a:ext cx="3702134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A2342F7-EF54-4210-9029-E977C9D576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7FD9B89-8DDD-425F-8F13-EAE452655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3412067" cy="1372177"/>
          </a:xfrm>
        </p:spPr>
        <p:txBody>
          <a:bodyPr anchor="ctr">
            <a:normAutofit/>
          </a:bodyPr>
          <a:lstStyle/>
          <a:p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/>
              <a:t>caranya</a:t>
            </a:r>
            <a:r>
              <a:rPr lang="en-US" dirty="0"/>
              <a:t>? (6)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8F9274-A9B8-4957-A747-78F23A115D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438399"/>
            <a:ext cx="3415074" cy="356446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Project Angular </a:t>
            </a:r>
            <a:r>
              <a:rPr lang="en-US" dirty="0" err="1">
                <a:solidFill>
                  <a:schemeClr val="bg1"/>
                </a:solidFill>
              </a:rPr>
              <a:t>anda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sudah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aktif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kembali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dengan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versi</a:t>
            </a:r>
            <a:r>
              <a:rPr lang="en-US" dirty="0">
                <a:solidFill>
                  <a:schemeClr val="bg1"/>
                </a:solidFill>
              </a:rPr>
              <a:t> Angular </a:t>
            </a:r>
            <a:r>
              <a:rPr lang="en-US" dirty="0" err="1">
                <a:solidFill>
                  <a:schemeClr val="bg1"/>
                </a:solidFill>
              </a:rPr>
              <a:t>baru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C77F5B-C858-4664-A610-A9B4D6C73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5884078"/>
            <a:ext cx="3423541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Tony Wijaya, S.Kom., M.Kom.</a:t>
            </a:r>
          </a:p>
        </p:txBody>
      </p:sp>
    </p:spTree>
    <p:extLst>
      <p:ext uri="{BB962C8B-B14F-4D97-AF65-F5344CB8AC3E}">
        <p14:creationId xmlns:p14="http://schemas.microsoft.com/office/powerpoint/2010/main" val="1900473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3E586370-B0FB-4108-8B4F-329716A22E3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503B719-B9A6-4DC9-AA9D-06F16B758BC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5B48092-4A2C-4E16-B971-9ACADFFF69E4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design</Template>
  <TotalTime>192</TotalTime>
  <Words>303</Words>
  <Application>Microsoft Office PowerPoint</Application>
  <PresentationFormat>Widescreen</PresentationFormat>
  <Paragraphs>39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</vt:lpstr>
      <vt:lpstr>Gill Sans MT</vt:lpstr>
      <vt:lpstr>Wingdings 2</vt:lpstr>
      <vt:lpstr>Dividend</vt:lpstr>
      <vt:lpstr>Pemrograman web mobile</vt:lpstr>
      <vt:lpstr>Upgrade project?</vt:lpstr>
      <vt:lpstr>kapan perlu upgrade?</vt:lpstr>
      <vt:lpstr>Bagaimana caranya? (1)</vt:lpstr>
      <vt:lpstr>Bagaimana caranya? (2)</vt:lpstr>
      <vt:lpstr>Bagaimana caranya? (3)</vt:lpstr>
      <vt:lpstr>Bagaimana caranya? (4)</vt:lpstr>
      <vt:lpstr>Bagaimana caranya? (5)</vt:lpstr>
      <vt:lpstr>Bagaimana caranya? (6)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Pemrograman web mobile</dc:title>
  <dc:creator>TONY WIJAYA</dc:creator>
  <cp:lastModifiedBy>tonywijaya</cp:lastModifiedBy>
  <cp:revision>3</cp:revision>
  <dcterms:created xsi:type="dcterms:W3CDTF">2021-08-19T16:43:27Z</dcterms:created>
  <dcterms:modified xsi:type="dcterms:W3CDTF">2022-11-11T14:34:42Z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