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3"/>
  </p:notesMasterIdLst>
  <p:handoutMasterIdLst>
    <p:handoutMasterId r:id="rId34"/>
  </p:handoutMasterIdLst>
  <p:sldIdLst>
    <p:sldId id="256" r:id="rId5"/>
    <p:sldId id="280" r:id="rId6"/>
    <p:sldId id="281" r:id="rId7"/>
    <p:sldId id="300" r:id="rId8"/>
    <p:sldId id="301" r:id="rId9"/>
    <p:sldId id="302" r:id="rId10"/>
    <p:sldId id="282" r:id="rId11"/>
    <p:sldId id="283" r:id="rId12"/>
    <p:sldId id="297" r:id="rId13"/>
    <p:sldId id="298" r:id="rId14"/>
    <p:sldId id="299" r:id="rId15"/>
    <p:sldId id="284" r:id="rId16"/>
    <p:sldId id="285" r:id="rId17"/>
    <p:sldId id="286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304" r:id="rId27"/>
    <p:sldId id="303" r:id="rId28"/>
    <p:sldId id="305" r:id="rId29"/>
    <p:sldId id="306" r:id="rId30"/>
    <p:sldId id="307" r:id="rId31"/>
    <p:sldId id="27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wijaya" userId="c7c37faa-5805-421d-b01e-feb2b29945b0" providerId="ADAL" clId="{F7A952A4-B375-42B9-A2AF-729172237EC0}"/>
    <pc:docChg chg="undo custSel addSld delSld modSld">
      <pc:chgData name="tony wijaya" userId="c7c37faa-5805-421d-b01e-feb2b29945b0" providerId="ADAL" clId="{F7A952A4-B375-42B9-A2AF-729172237EC0}" dt="2021-09-26T01:41:21.400" v="2298" actId="20577"/>
      <pc:docMkLst>
        <pc:docMk/>
      </pc:docMkLst>
      <pc:sldChg chg="modSp mod">
        <pc:chgData name="tony wijaya" userId="c7c37faa-5805-421d-b01e-feb2b29945b0" providerId="ADAL" clId="{F7A952A4-B375-42B9-A2AF-729172237EC0}" dt="2021-09-23T10:47:24.302" v="6" actId="20577"/>
        <pc:sldMkLst>
          <pc:docMk/>
          <pc:sldMk cId="1487700712" sldId="256"/>
        </pc:sldMkLst>
        <pc:spChg chg="mod">
          <ac:chgData name="tony wijaya" userId="c7c37faa-5805-421d-b01e-feb2b29945b0" providerId="ADAL" clId="{F7A952A4-B375-42B9-A2AF-729172237EC0}" dt="2021-09-23T10:47:24.302" v="6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21959417" sldId="25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55548325" sldId="25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4203758491" sldId="25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61526181" sldId="26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487228159" sldId="26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548301719" sldId="26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54868474" sldId="26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844828752" sldId="26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149879380" sldId="26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66144263" sldId="26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7903726" sldId="26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295590685" sldId="26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3709577" sldId="26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219861655" sldId="27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42815430" sldId="27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31366663" sldId="27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875018004" sldId="27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70015712" sldId="27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42005019" sldId="27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443828972" sldId="27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8396400" sldId="27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536234147" sldId="278"/>
        </pc:sldMkLst>
      </pc:sldChg>
      <pc:sldChg chg="modSp mod">
        <pc:chgData name="tony wijaya" userId="c7c37faa-5805-421d-b01e-feb2b29945b0" providerId="ADAL" clId="{F7A952A4-B375-42B9-A2AF-729172237EC0}" dt="2021-09-26T01:41:21.400" v="2298" actId="20577"/>
        <pc:sldMkLst>
          <pc:docMk/>
          <pc:sldMk cId="3436883364" sldId="279"/>
        </pc:sldMkLst>
        <pc:spChg chg="mod">
          <ac:chgData name="tony wijaya" userId="c7c37faa-5805-421d-b01e-feb2b29945b0" providerId="ADAL" clId="{F7A952A4-B375-42B9-A2AF-729172237EC0}" dt="2021-09-26T01:41:21.400" v="2298" actId="20577"/>
          <ac:spMkLst>
            <pc:docMk/>
            <pc:sldMk cId="3436883364" sldId="279"/>
            <ac:spMk id="3" creationId="{F9CB05C9-8C54-4D36-A7A9-39597795CFB3}"/>
          </ac:spMkLst>
        </pc:spChg>
      </pc:sldChg>
      <pc:sldChg chg="addSp modSp new mod setBg">
        <pc:chgData name="tony wijaya" userId="c7c37faa-5805-421d-b01e-feb2b29945b0" providerId="ADAL" clId="{F7A952A4-B375-42B9-A2AF-729172237EC0}" dt="2021-09-23T11:13:51.333" v="397" actId="20577"/>
        <pc:sldMkLst>
          <pc:docMk/>
          <pc:sldMk cId="2687281051" sldId="280"/>
        </pc:sldMkLst>
        <pc:spChg chg="mo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2" creationId="{8AC123D1-8CD8-4245-9778-43CDAD26E8C0}"/>
          </ac:spMkLst>
        </pc:spChg>
        <pc:spChg chg="mod">
          <ac:chgData name="tony wijaya" userId="c7c37faa-5805-421d-b01e-feb2b29945b0" providerId="ADAL" clId="{F7A952A4-B375-42B9-A2AF-729172237EC0}" dt="2021-09-23T11:13:51.333" v="397" actId="20577"/>
          <ac:spMkLst>
            <pc:docMk/>
            <pc:sldMk cId="2687281051" sldId="280"/>
            <ac:spMk id="3" creationId="{E94D3D65-7562-4FD3-BA59-AC8520F1D963}"/>
          </ac:spMkLst>
        </pc:spChg>
        <pc:spChg chg="mod or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4" creationId="{9E484557-9CAE-478B-84D3-7B5FD0AFF800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0:48:08.299" v="91" actId="26606"/>
          <ac:picMkLst>
            <pc:docMk/>
            <pc:sldMk cId="2687281051" sldId="280"/>
            <ac:picMk id="6" creationId="{2C94C841-9206-4E5D-BC15-7D2C9065BED6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17:18.593" v="502"/>
        <pc:sldMkLst>
          <pc:docMk/>
          <pc:sldMk cId="630248736" sldId="281"/>
        </pc:sldMkLst>
        <pc:spChg chg="del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2" creationId="{9ED01323-2AA0-45FF-9EB6-25719A7D5B2B}"/>
          </ac:spMkLst>
        </pc:spChg>
        <pc:spChg chg="mod ord">
          <ac:chgData name="tony wijaya" userId="c7c37faa-5805-421d-b01e-feb2b29945b0" providerId="ADAL" clId="{F7A952A4-B375-42B9-A2AF-729172237EC0}" dt="2021-09-23T11:17:17.297" v="501" actId="21"/>
          <ac:spMkLst>
            <pc:docMk/>
            <pc:sldMk cId="630248736" sldId="281"/>
            <ac:spMk id="3" creationId="{FBDBFE2D-A5C1-4FEA-903D-5BE91CFF2E8B}"/>
          </ac:spMkLst>
        </pc:spChg>
        <pc:spChg chg="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4" creationId="{F69579C5-F634-4557-92A8-F2E28D2D5E5B}"/>
          </ac:spMkLst>
        </pc:spChg>
        <pc:spChg chg="add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7" creationId="{0EF3D58C-1B08-4D78-9565-A3857A5BBAAD}"/>
          </ac:spMkLst>
        </pc:spChg>
        <pc:spChg chg="add mod ord">
          <ac:chgData name="tony wijaya" userId="c7c37faa-5805-421d-b01e-feb2b29945b0" providerId="ADAL" clId="{F7A952A4-B375-42B9-A2AF-729172237EC0}" dt="2021-09-23T11:17:18.593" v="502"/>
          <ac:spMkLst>
            <pc:docMk/>
            <pc:sldMk cId="630248736" sldId="281"/>
            <ac:spMk id="8" creationId="{D90B8CD5-C5D0-4566-95B3-FF9631AC1C9C}"/>
          </ac:spMkLst>
        </pc:spChg>
        <pc:picChg chg="add mod">
          <ac:chgData name="tony wijaya" userId="c7c37faa-5805-421d-b01e-feb2b29945b0" providerId="ADAL" clId="{F7A952A4-B375-42B9-A2AF-729172237EC0}" dt="2021-09-23T11:17:13.273" v="500" actId="1076"/>
          <ac:picMkLst>
            <pc:docMk/>
            <pc:sldMk cId="630248736" sldId="281"/>
            <ac:picMk id="6" creationId="{0DDDF64A-4654-48CA-99E2-38490C34590D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00:37.688" v="332" actId="26606"/>
        <pc:sldMkLst>
          <pc:docMk/>
          <pc:sldMk cId="4179669701" sldId="282"/>
        </pc:sldMkLst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2" creationId="{D2C65452-D417-4A71-BC15-BFE2493AA593}"/>
          </ac:spMkLst>
        </pc:spChg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3" creationId="{465492EB-843B-4DA6-95CD-CC88C375823E}"/>
          </ac:spMkLst>
        </pc:spChg>
        <pc:spChg chg="mod or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4" creationId="{68DF7BE9-F7FC-4922-AF64-5568FEC5BF6D}"/>
          </ac:spMkLst>
        </pc:spChg>
        <pc:spChg chg="add del">
          <ac:chgData name="tony wijaya" userId="c7c37faa-5805-421d-b01e-feb2b29945b0" providerId="ADAL" clId="{F7A952A4-B375-42B9-A2AF-729172237EC0}" dt="2021-09-23T11:00:37.683" v="331" actId="26606"/>
          <ac:spMkLst>
            <pc:docMk/>
            <pc:sldMk cId="4179669701" sldId="282"/>
            <ac:spMk id="11" creationId="{3FE9758B-E361-4084-8D9F-729FA6C4AD7E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4" creationId="{8F404549-B4DC-481C-926C-DED3EF1C585B}"/>
          </ac:spMkLst>
        </pc:spChg>
        <pc:picChg chg="add mod ord">
          <ac:chgData name="tony wijaya" userId="c7c37faa-5805-421d-b01e-feb2b29945b0" providerId="ADAL" clId="{F7A952A4-B375-42B9-A2AF-729172237EC0}" dt="2021-09-23T11:00:37.688" v="332" actId="26606"/>
          <ac:picMkLst>
            <pc:docMk/>
            <pc:sldMk cId="4179669701" sldId="282"/>
            <ac:picMk id="6" creationId="{C22BB68E-8057-42D2-9AC5-CE1AE1AC93C3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14:42.579" v="459" actId="26606"/>
        <pc:sldMkLst>
          <pc:docMk/>
          <pc:sldMk cId="2215122345" sldId="283"/>
        </pc:sldMkLst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2" creationId="{7A435ADD-EBA4-4BF6-9F80-7062BF69FD9C}"/>
          </ac:spMkLst>
        </pc:spChg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3" creationId="{1996CBCE-A96C-494D-B08D-0D51455B1075}"/>
          </ac:spMkLst>
        </pc:spChg>
        <pc:spChg chg="mod or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4" creationId="{820AD0E1-758E-4480-9ED3-07209B547255}"/>
          </ac:spMkLst>
        </pc:spChg>
        <pc:spChg chg="add del">
          <ac:chgData name="tony wijaya" userId="c7c37faa-5805-421d-b01e-feb2b29945b0" providerId="ADAL" clId="{F7A952A4-B375-42B9-A2AF-729172237EC0}" dt="2021-09-23T11:14:42.573" v="458" actId="26606"/>
          <ac:spMkLst>
            <pc:docMk/>
            <pc:sldMk cId="2215122345" sldId="283"/>
            <ac:spMk id="11" creationId="{EE15E636-2C9E-42CB-B482-436AA81BF93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7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8" creationId="{1E8FD5CD-351E-4B06-8B78-BD5102D00908}"/>
          </ac:spMkLst>
        </pc:spChg>
        <pc:grpChg chg="add del">
          <ac:chgData name="tony wijaya" userId="c7c37faa-5805-421d-b01e-feb2b29945b0" providerId="ADAL" clId="{F7A952A4-B375-42B9-A2AF-729172237EC0}" dt="2021-09-23T11:14:42.573" v="458" actId="26606"/>
          <ac:grpSpMkLst>
            <pc:docMk/>
            <pc:sldMk cId="2215122345" sldId="283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F7A952A4-B375-42B9-A2AF-729172237EC0}" dt="2021-09-23T11:14:42.579" v="459" actId="26606"/>
          <ac:picMkLst>
            <pc:docMk/>
            <pc:sldMk cId="2215122345" sldId="283"/>
            <ac:picMk id="6" creationId="{395B6DF7-8FFC-4DB6-B689-B9F8AE2073C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16:22.455" v="498" actId="26606"/>
        <pc:sldMkLst>
          <pc:docMk/>
          <pc:sldMk cId="3531489075" sldId="284"/>
        </pc:sldMkLst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2" creationId="{F6BC09AC-B40B-45DB-BD79-92D2333B8A3C}"/>
          </ac:spMkLst>
        </pc:spChg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3" creationId="{674AE4FC-5757-4CF6-B5DA-23FCD8F73A28}"/>
          </ac:spMkLst>
        </pc:spChg>
        <pc:spChg chg="mod or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4" creationId="{C513C5D9-263C-4A83-87ED-E0E803FBBC6A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16:22.455" v="498" actId="26606"/>
          <ac:picMkLst>
            <pc:docMk/>
            <pc:sldMk cId="3531489075" sldId="284"/>
            <ac:picMk id="6" creationId="{48CBA549-18F5-4BF2-8C89-0F5027E67E4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1:46.588" v="594" actId="20577"/>
        <pc:sldMkLst>
          <pc:docMk/>
          <pc:sldMk cId="3288503906" sldId="285"/>
        </pc:sldMkLst>
        <pc:spChg chg="mo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2" creationId="{3D2D608B-B1B8-46A8-B7F8-36E8FB553135}"/>
          </ac:spMkLst>
        </pc:spChg>
        <pc:spChg chg="mod">
          <ac:chgData name="tony wijaya" userId="c7c37faa-5805-421d-b01e-feb2b29945b0" providerId="ADAL" clId="{F7A952A4-B375-42B9-A2AF-729172237EC0}" dt="2021-09-23T11:21:46.588" v="594" actId="20577"/>
          <ac:spMkLst>
            <pc:docMk/>
            <pc:sldMk cId="3288503906" sldId="285"/>
            <ac:spMk id="3" creationId="{0435180A-49BF-4949-9AD9-8CF97181322D}"/>
          </ac:spMkLst>
        </pc:spChg>
        <pc:spChg chg="mod or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4" creationId="{9BDF9143-808F-4D6A-909A-869A8A107399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1:29.459" v="548" actId="26606"/>
          <ac:picMkLst>
            <pc:docMk/>
            <pc:sldMk cId="3288503906" sldId="285"/>
            <ac:picMk id="6" creationId="{E51795D6-BB40-40E6-9EAE-00B0A129F394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3:41.463" v="639" actId="26606"/>
        <pc:sldMkLst>
          <pc:docMk/>
          <pc:sldMk cId="2097740558" sldId="286"/>
        </pc:sldMkLst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2" creationId="{11C33C17-5497-4C3E-B35D-99987949701E}"/>
          </ac:spMkLst>
        </pc:spChg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3" creationId="{900CB4CD-CD01-4A5E-AFD8-2C0373A393AC}"/>
          </ac:spMkLst>
        </pc:spChg>
        <pc:spChg chg="mod or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4" creationId="{1FDE607C-328A-4DDE-A0FF-BFDCE40D984C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3:41.463" v="639" actId="26606"/>
          <ac:picMkLst>
            <pc:docMk/>
            <pc:sldMk cId="2097740558" sldId="286"/>
            <ac:picMk id="6" creationId="{92A75068-3E4E-4C34-9020-C7B4CCA60A9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4:58.883" v="726" actId="20577"/>
        <pc:sldMkLst>
          <pc:docMk/>
          <pc:sldMk cId="1714383354" sldId="287"/>
        </pc:sldMkLst>
        <pc:spChg chg="mo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2" creationId="{B0A32D6D-C7CB-499B-A0C5-6430B72E1242}"/>
          </ac:spMkLst>
        </pc:spChg>
        <pc:spChg chg="mod">
          <ac:chgData name="tony wijaya" userId="c7c37faa-5805-421d-b01e-feb2b29945b0" providerId="ADAL" clId="{F7A952A4-B375-42B9-A2AF-729172237EC0}" dt="2021-09-23T11:24:58.883" v="726" actId="20577"/>
          <ac:spMkLst>
            <pc:docMk/>
            <pc:sldMk cId="1714383354" sldId="287"/>
            <ac:spMk id="3" creationId="{B39B67EA-8D6F-47EA-AD74-C9B171715D87}"/>
          </ac:spMkLst>
        </pc:spChg>
        <pc:spChg chg="mod or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4" creationId="{4C5B334F-85C7-4FFB-A057-88DA0CED6642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4:43.020" v="681" actId="26606"/>
          <ac:picMkLst>
            <pc:docMk/>
            <pc:sldMk cId="1714383354" sldId="287"/>
            <ac:picMk id="6" creationId="{A0250E9F-954D-434D-8230-03D36746EF27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2:27:40.707" v="1468" actId="20577"/>
        <pc:sldMkLst>
          <pc:docMk/>
          <pc:sldMk cId="1788676049" sldId="288"/>
        </pc:sldMkLst>
        <pc:spChg chg="mod">
          <ac:chgData name="tony wijaya" userId="c7c37faa-5805-421d-b01e-feb2b29945b0" providerId="ADAL" clId="{F7A952A4-B375-42B9-A2AF-729172237EC0}" dt="2021-09-23T11:26:17.082" v="788" actId="26606"/>
          <ac:spMkLst>
            <pc:docMk/>
            <pc:sldMk cId="1788676049" sldId="288"/>
            <ac:spMk id="2" creationId="{AB4A6AD9-7FB7-4B27-82F4-D11F672ED55D}"/>
          </ac:spMkLst>
        </pc:spChg>
        <pc:spChg chg="mod">
          <ac:chgData name="tony wijaya" userId="c7c37faa-5805-421d-b01e-feb2b29945b0" providerId="ADAL" clId="{F7A952A4-B375-42B9-A2AF-729172237EC0}" dt="2021-09-23T12:27:40.707" v="1468" actId="20577"/>
          <ac:spMkLst>
            <pc:docMk/>
            <pc:sldMk cId="1788676049" sldId="288"/>
            <ac:spMk id="3" creationId="{DC061259-4EDE-4348-B5F6-171B8BEFBAFA}"/>
          </ac:spMkLst>
        </pc:spChg>
        <pc:spChg chg="mod or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4" creationId="{79D8CC50-066E-457D-97E7-71D76A918FBA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1" creationId="{8F404549-B4DC-481C-926C-DED3EF1C585B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8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F7A952A4-B375-42B9-A2AF-729172237EC0}" dt="2021-09-23T12:25:54.080" v="1201" actId="478"/>
          <ac:picMkLst>
            <pc:docMk/>
            <pc:sldMk cId="1788676049" sldId="288"/>
            <ac:picMk id="6" creationId="{4223AAB6-5B02-4C83-842C-D9A3D53C9F4E}"/>
          </ac:picMkLst>
        </pc:picChg>
        <pc:picChg chg="add mod">
          <ac:chgData name="tony wijaya" userId="c7c37faa-5805-421d-b01e-feb2b29945b0" providerId="ADAL" clId="{F7A952A4-B375-42B9-A2AF-729172237EC0}" dt="2021-09-23T12:25:56.672" v="1203" actId="26606"/>
          <ac:picMkLst>
            <pc:docMk/>
            <pc:sldMk cId="1788676049" sldId="288"/>
            <ac:picMk id="8" creationId="{788F6CC2-C8CA-4A48-9EE7-EF7146547961}"/>
          </ac:picMkLst>
        </pc:picChg>
      </pc:sldChg>
      <pc:sldChg chg="addSp modSp new del mod setBg">
        <pc:chgData name="tony wijaya" userId="c7c37faa-5805-421d-b01e-feb2b29945b0" providerId="ADAL" clId="{F7A952A4-B375-42B9-A2AF-729172237EC0}" dt="2021-09-23T12:26:08.464" v="1205" actId="47"/>
        <pc:sldMkLst>
          <pc:docMk/>
          <pc:sldMk cId="341024148" sldId="289"/>
        </pc:sldMkLst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2" creationId="{93D6AFBC-C2AE-4492-B4EE-D448600D3A5A}"/>
          </ac:spMkLst>
        </pc:spChg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3" creationId="{A913B2BD-FA8E-4957-A2A9-E4CF9D05D8E2}"/>
          </ac:spMkLst>
        </pc:spChg>
        <pc:spChg chg="mod or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4" creationId="{1D6219B9-2AD4-4E91-AD7D-2C0D6A7DE540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7:27.395" v="897" actId="26606"/>
          <ac:picMkLst>
            <pc:docMk/>
            <pc:sldMk cId="341024148" sldId="289"/>
            <ac:picMk id="6" creationId="{35EBEDAC-B251-4186-84C6-D4D1538888A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6:30.943" v="861" actId="26606"/>
        <pc:sldMkLst>
          <pc:docMk/>
          <pc:sldMk cId="3915807937" sldId="290"/>
        </pc:sldMkLst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2" creationId="{80E7DEB4-59C3-407E-8C4D-D2EDA042ABAF}"/>
          </ac:spMkLst>
        </pc:spChg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3" creationId="{9EE26A05-699A-469F-809A-12D8B865C844}"/>
          </ac:spMkLst>
        </pc:spChg>
        <pc:spChg chg="mod or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4" creationId="{1EA49640-095A-4D6F-8965-4BEA4D23E8F5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6:30.943" v="861" actId="26606"/>
          <ac:picMkLst>
            <pc:docMk/>
            <pc:sldMk cId="3915807937" sldId="290"/>
            <ac:picMk id="6" creationId="{DA3BE696-8E59-438B-ADBB-B0DEE8508DF7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9:21.906" v="1098" actId="20577"/>
        <pc:sldMkLst>
          <pc:docMk/>
          <pc:sldMk cId="1723351979" sldId="291"/>
        </pc:sldMkLst>
        <pc:spChg chg="mo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2" creationId="{DACAABB4-05B9-4948-AF9F-7C6F5906B1C2}"/>
          </ac:spMkLst>
        </pc:spChg>
        <pc:spChg chg="mod">
          <ac:chgData name="tony wijaya" userId="c7c37faa-5805-421d-b01e-feb2b29945b0" providerId="ADAL" clId="{F7A952A4-B375-42B9-A2AF-729172237EC0}" dt="2021-09-23T11:39:21.906" v="1098" actId="20577"/>
          <ac:spMkLst>
            <pc:docMk/>
            <pc:sldMk cId="1723351979" sldId="291"/>
            <ac:spMk id="3" creationId="{5D7AD812-DB8D-4759-9644-FCFB11D0B19F}"/>
          </ac:spMkLst>
        </pc:spChg>
        <pc:spChg chg="mod or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4" creationId="{78E42A81-FD0B-4DC3-97D4-E5D3E3C3D60A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8:27.660" v="966" actId="14100"/>
          <ac:picMkLst>
            <pc:docMk/>
            <pc:sldMk cId="1723351979" sldId="291"/>
            <ac:picMk id="6" creationId="{AD1B89CF-1402-40CA-BABD-91697691D1FA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40:23.826" v="1167" actId="1076"/>
        <pc:sldMkLst>
          <pc:docMk/>
          <pc:sldMk cId="3032917290" sldId="292"/>
        </pc:sldMkLst>
        <pc:spChg chg="del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2" creationId="{A60B3462-1E27-4E12-BC1D-AEEEA6AF3C3B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3" creationId="{D89A1A9F-EABD-423A-AD95-B178455B7764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4" creationId="{1E3A2CB3-5F89-4CC0-8603-75CF2AD9583D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7" creationId="{403CC109-9F2F-4929-B5FA-4CF92E78F558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8" creationId="{AF4B247C-F72B-4309-9661-089FE9E06CDA}"/>
          </ac:spMkLst>
        </pc:spChg>
        <pc:picChg chg="add mod">
          <ac:chgData name="tony wijaya" userId="c7c37faa-5805-421d-b01e-feb2b29945b0" providerId="ADAL" clId="{F7A952A4-B375-42B9-A2AF-729172237EC0}" dt="2021-09-23T11:40:23.826" v="1167" actId="1076"/>
          <ac:picMkLst>
            <pc:docMk/>
            <pc:sldMk cId="3032917290" sldId="292"/>
            <ac:picMk id="6" creationId="{D11BEE5F-B87F-4DFC-8DC9-43696FEDA82E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2:28:59.263" v="1515" actId="26606"/>
        <pc:sldMkLst>
          <pc:docMk/>
          <pc:sldMk cId="1850917681" sldId="293"/>
        </pc:sldMkLst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2" creationId="{7558C192-F358-46A1-BB34-F7902730C370}"/>
          </ac:spMkLst>
        </pc:spChg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3" creationId="{5B5EA606-40FF-4E05-953E-FEF649BA6D5D}"/>
          </ac:spMkLst>
        </pc:spChg>
        <pc:spChg chg="mod or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4" creationId="{392BA337-B768-431C-978C-5CEF1F4A09F9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2:28:59.263" v="1515" actId="26606"/>
          <ac:picMkLst>
            <pc:docMk/>
            <pc:sldMk cId="1850917681" sldId="293"/>
            <ac:picMk id="6" creationId="{CB47439B-5073-4C83-89D0-C60BCDC0F312}"/>
          </ac:picMkLst>
        </pc:picChg>
      </pc:sldChg>
      <pc:sldChg chg="addSp modSp new mod">
        <pc:chgData name="tony wijaya" userId="c7c37faa-5805-421d-b01e-feb2b29945b0" providerId="ADAL" clId="{F7A952A4-B375-42B9-A2AF-729172237EC0}" dt="2021-09-23T12:31:20.367" v="1569" actId="1076"/>
        <pc:sldMkLst>
          <pc:docMk/>
          <pc:sldMk cId="2332459193" sldId="294"/>
        </pc:sldMkLst>
        <pc:spChg chg="mod">
          <ac:chgData name="tony wijaya" userId="c7c37faa-5805-421d-b01e-feb2b29945b0" providerId="ADAL" clId="{F7A952A4-B375-42B9-A2AF-729172237EC0}" dt="2021-09-23T12:30:17.675" v="1566" actId="20577"/>
          <ac:spMkLst>
            <pc:docMk/>
            <pc:sldMk cId="2332459193" sldId="294"/>
            <ac:spMk id="3" creationId="{2BC36C60-A34A-40DB-B656-441252BDE7B1}"/>
          </ac:spMkLst>
        </pc:spChg>
        <pc:picChg chg="add mod modCrop">
          <ac:chgData name="tony wijaya" userId="c7c37faa-5805-421d-b01e-feb2b29945b0" providerId="ADAL" clId="{F7A952A4-B375-42B9-A2AF-729172237EC0}" dt="2021-09-23T12:31:20.367" v="1569" actId="1076"/>
          <ac:picMkLst>
            <pc:docMk/>
            <pc:sldMk cId="2332459193" sldId="294"/>
            <ac:picMk id="7" creationId="{BF32F7D2-A203-4AA5-9AEA-98A4B5D9BEE5}"/>
          </ac:picMkLst>
        </pc:picChg>
      </pc:sldChg>
      <pc:sldChg chg="addSp delSp modSp new mod setBg addAnim">
        <pc:chgData name="tony wijaya" userId="c7c37faa-5805-421d-b01e-feb2b29945b0" providerId="ADAL" clId="{F7A952A4-B375-42B9-A2AF-729172237EC0}" dt="2021-09-26T01:32:08.385" v="2074" actId="1076"/>
        <pc:sldMkLst>
          <pc:docMk/>
          <pc:sldMk cId="677469522" sldId="295"/>
        </pc:sldMkLst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" creationId="{CA9626F0-F473-4AC3-A2D7-EA2498571582}"/>
          </ac:spMkLst>
        </pc:spChg>
        <pc:spChg chg="mod">
          <ac:chgData name="tony wijaya" userId="c7c37faa-5805-421d-b01e-feb2b29945b0" providerId="ADAL" clId="{F7A952A4-B375-42B9-A2AF-729172237EC0}" dt="2021-09-25T14:53:56.972" v="1763" actId="20577"/>
          <ac:spMkLst>
            <pc:docMk/>
            <pc:sldMk cId="677469522" sldId="295"/>
            <ac:spMk id="3" creationId="{F23FEFB1-8DB1-4B3E-A331-6996533E6667}"/>
          </ac:spMkLst>
        </pc:spChg>
        <pc:spChg chg="del">
          <ac:chgData name="tony wijaya" userId="c7c37faa-5805-421d-b01e-feb2b29945b0" providerId="ADAL" clId="{F7A952A4-B375-42B9-A2AF-729172237EC0}" dt="2021-09-25T14:52:19.001" v="1633" actId="22"/>
          <ac:spMkLst>
            <pc:docMk/>
            <pc:sldMk cId="677469522" sldId="295"/>
            <ac:spMk id="4" creationId="{4F2219F3-3D94-41A6-8EF2-871B8913A559}"/>
          </ac:spMkLst>
        </pc:spChg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5" creationId="{552D89F0-D360-4AF9-8A81-35F2B9F2E5FF}"/>
          </ac:spMkLst>
        </pc:spChg>
        <pc:spChg chg="add mod">
          <ac:chgData name="tony wijaya" userId="c7c37faa-5805-421d-b01e-feb2b29945b0" providerId="ADAL" clId="{F7A952A4-B375-42B9-A2AF-729172237EC0}" dt="2021-09-26T01:31:46.512" v="2070" actId="478"/>
          <ac:spMkLst>
            <pc:docMk/>
            <pc:sldMk cId="677469522" sldId="295"/>
            <ac:spMk id="6" creationId="{D2240F38-D30B-4ED9-94E5-EC24CD55FB78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8" creationId="{8AD54DB8-C150-4290-85D6-F5B0262BFEE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0" creationId="{379F11E2-8BA5-4C5C-AE7C-361E5EA011F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2" creationId="{7C00E1DA-EC7C-40FC-95E3-11FDCD2E4291}"/>
          </ac:spMkLst>
        </pc:spChg>
        <pc:grpChg chg="add">
          <ac:chgData name="tony wijaya" userId="c7c37faa-5805-421d-b01e-feb2b29945b0" providerId="ADAL" clId="{F7A952A4-B375-42B9-A2AF-729172237EC0}" dt="2021-09-25T14:53:00.418" v="1700" actId="26606"/>
          <ac:grpSpMkLst>
            <pc:docMk/>
            <pc:sldMk cId="677469522" sldId="295"/>
            <ac:grpSpMk id="24" creationId="{9A421166-2996-41A7-B094-AE5316F347DD}"/>
          </ac:grpSpMkLst>
        </pc:grpChg>
        <pc:picChg chg="add del mod ord">
          <ac:chgData name="tony wijaya" userId="c7c37faa-5805-421d-b01e-feb2b29945b0" providerId="ADAL" clId="{F7A952A4-B375-42B9-A2AF-729172237EC0}" dt="2021-09-26T01:31:46.512" v="2070" actId="478"/>
          <ac:picMkLst>
            <pc:docMk/>
            <pc:sldMk cId="677469522" sldId="295"/>
            <ac:picMk id="7" creationId="{7D23FC82-B83F-496B-99ED-DBB77AE626F9}"/>
          </ac:picMkLst>
        </pc:picChg>
        <pc:picChg chg="add mod">
          <ac:chgData name="tony wijaya" userId="c7c37faa-5805-421d-b01e-feb2b29945b0" providerId="ADAL" clId="{F7A952A4-B375-42B9-A2AF-729172237EC0}" dt="2021-09-26T01:32:08.385" v="2074" actId="1076"/>
          <ac:picMkLst>
            <pc:docMk/>
            <pc:sldMk cId="677469522" sldId="295"/>
            <ac:picMk id="9" creationId="{2F33C9D2-D2AC-44AF-A0F2-FCC5AEEFD50B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3:19.608" v="1863" actId="1076"/>
        <pc:sldMkLst>
          <pc:docMk/>
          <pc:sldMk cId="2059605833" sldId="296"/>
        </pc:sldMkLst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" creationId="{CCE67DBF-B97D-4D16-9FDF-355F0A919D5A}"/>
          </ac:spMkLst>
        </pc:spChg>
        <pc:spChg chg="mod">
          <ac:chgData name="tony wijaya" userId="c7c37faa-5805-421d-b01e-feb2b29945b0" providerId="ADAL" clId="{F7A952A4-B375-42B9-A2AF-729172237EC0}" dt="2021-09-25T15:32:24.534" v="1857" actId="20577"/>
          <ac:spMkLst>
            <pc:docMk/>
            <pc:sldMk cId="2059605833" sldId="296"/>
            <ac:spMk id="3" creationId="{413DD7A7-23FE-4B4B-A29D-8BA52E9A479E}"/>
          </ac:spMkLst>
        </pc:spChg>
        <pc:spChg chg="del">
          <ac:chgData name="tony wijaya" userId="c7c37faa-5805-421d-b01e-feb2b29945b0" providerId="ADAL" clId="{F7A952A4-B375-42B9-A2AF-729172237EC0}" dt="2021-09-25T15:30:58.607" v="1844" actId="22"/>
          <ac:spMkLst>
            <pc:docMk/>
            <pc:sldMk cId="2059605833" sldId="296"/>
            <ac:spMk id="4" creationId="{F1A377DA-6952-476E-AF00-24B17B1ECFE1}"/>
          </ac:spMkLst>
        </pc:spChg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5" creationId="{95DC2B6B-8916-4FB6-A1A0-94B612D08FD5}"/>
          </ac:spMkLst>
        </pc:spChg>
        <pc:spChg chg="add mod">
          <ac:chgData name="tony wijaya" userId="c7c37faa-5805-421d-b01e-feb2b29945b0" providerId="ADAL" clId="{F7A952A4-B375-42B9-A2AF-729172237EC0}" dt="2021-09-25T15:32:35.353" v="1858" actId="478"/>
          <ac:spMkLst>
            <pc:docMk/>
            <pc:sldMk cId="2059605833" sldId="296"/>
            <ac:spMk id="9" creationId="{13865D9D-F6FA-4BEF-A66C-26546B02A2A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2" creationId="{1E8FD5CD-351E-4B06-8B78-BD5102D00908}"/>
          </ac:spMkLst>
        </pc:spChg>
        <pc:picChg chg="add del mod ord">
          <ac:chgData name="tony wijaya" userId="c7c37faa-5805-421d-b01e-feb2b29945b0" providerId="ADAL" clId="{F7A952A4-B375-42B9-A2AF-729172237EC0}" dt="2021-09-25T15:32:35.353" v="1858" actId="478"/>
          <ac:picMkLst>
            <pc:docMk/>
            <pc:sldMk cId="2059605833" sldId="296"/>
            <ac:picMk id="7" creationId="{3537AAD4-AD24-440C-830A-7DE5B708F9D5}"/>
          </ac:picMkLst>
        </pc:picChg>
        <pc:picChg chg="add mod">
          <ac:chgData name="tony wijaya" userId="c7c37faa-5805-421d-b01e-feb2b29945b0" providerId="ADAL" clId="{F7A952A4-B375-42B9-A2AF-729172237EC0}" dt="2021-09-25T15:33:19.608" v="1863" actId="1076"/>
          <ac:picMkLst>
            <pc:docMk/>
            <pc:sldMk cId="2059605833" sldId="296"/>
            <ac:picMk id="11" creationId="{6173B85E-16C6-4E91-BDB1-6B0C2C81873C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6:02.386" v="1901" actId="26606"/>
        <pc:sldMkLst>
          <pc:docMk/>
          <pc:sldMk cId="4017546092" sldId="297"/>
        </pc:sldMkLst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" creationId="{D486ADA0-537B-4924-8CC5-18652A50C84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3" creationId="{9A5A2023-B986-4CF8-B1BA-F7C5466858B3}"/>
          </ac:spMkLst>
        </pc:spChg>
        <pc:spChg chg="del">
          <ac:chgData name="tony wijaya" userId="c7c37faa-5805-421d-b01e-feb2b29945b0" providerId="ADAL" clId="{F7A952A4-B375-42B9-A2AF-729172237EC0}" dt="2021-09-25T15:35:58.123" v="1900" actId="22"/>
          <ac:spMkLst>
            <pc:docMk/>
            <pc:sldMk cId="4017546092" sldId="297"/>
            <ac:spMk id="4" creationId="{4EB346B1-ECB4-4882-8D17-0B0B86CB0B8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5" creationId="{1561D965-5226-4EF2-9BD8-5B0ABBCB5B2A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8" creationId="{A8D10092-A860-4EFB-963F-A14DA3648858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0" creationId="{325A0672-A00B-4963-A6A1-170BBE22914F}"/>
          </ac:spMkLst>
        </pc:spChg>
        <pc:grpChg chg="add">
          <ac:chgData name="tony wijaya" userId="c7c37faa-5805-421d-b01e-feb2b29945b0" providerId="ADAL" clId="{F7A952A4-B375-42B9-A2AF-729172237EC0}" dt="2021-09-25T15:36:02.386" v="1901" actId="26606"/>
          <ac:grpSpMkLst>
            <pc:docMk/>
            <pc:sldMk cId="4017546092" sldId="297"/>
            <ac:grpSpMk id="22" creationId="{E8923A14-6C7A-45FB-A5F1-2D2767025656}"/>
          </ac:grpSpMkLst>
        </pc:grpChg>
        <pc:picChg chg="add mod ord">
          <ac:chgData name="tony wijaya" userId="c7c37faa-5805-421d-b01e-feb2b29945b0" providerId="ADAL" clId="{F7A952A4-B375-42B9-A2AF-729172237EC0}" dt="2021-09-25T15:36:02.386" v="1901" actId="26606"/>
          <ac:picMkLst>
            <pc:docMk/>
            <pc:sldMk cId="4017546092" sldId="297"/>
            <ac:picMk id="7" creationId="{A9A2ABDE-1155-48DD-87E3-CBFDEDA2D560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6T01:12:54.198" v="2069" actId="20577"/>
        <pc:sldMkLst>
          <pc:docMk/>
          <pc:sldMk cId="3847576062" sldId="298"/>
        </pc:sldMkLst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" creationId="{7BD0318C-2B92-450A-AC37-B2886DD9E234}"/>
          </ac:spMkLst>
        </pc:spChg>
        <pc:spChg chg="del">
          <ac:chgData name="tony wijaya" userId="c7c37faa-5805-421d-b01e-feb2b29945b0" providerId="ADAL" clId="{F7A952A4-B375-42B9-A2AF-729172237EC0}" dt="2021-09-26T01:11:41.724" v="1948" actId="22"/>
          <ac:spMkLst>
            <pc:docMk/>
            <pc:sldMk cId="3847576062" sldId="298"/>
            <ac:spMk id="3" creationId="{A6C88E3F-4361-4AED-ABE5-518FC068B2CA}"/>
          </ac:spMkLst>
        </pc:spChg>
        <pc:spChg chg="mod">
          <ac:chgData name="tony wijaya" userId="c7c37faa-5805-421d-b01e-feb2b29945b0" providerId="ADAL" clId="{F7A952A4-B375-42B9-A2AF-729172237EC0}" dt="2021-09-26T01:12:54.198" v="2069" actId="20577"/>
          <ac:spMkLst>
            <pc:docMk/>
            <pc:sldMk cId="3847576062" sldId="298"/>
            <ac:spMk id="4" creationId="{210A484B-52DA-4D1E-B689-B617F3F41832}"/>
          </ac:spMkLst>
        </pc:spChg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5" creationId="{C2D2D282-7C3B-4A68-A3F5-925DF69957E1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2" creationId="{1E8FD5CD-351E-4B06-8B78-BD5102D00908}"/>
          </ac:spMkLst>
        </pc:spChg>
        <pc:picChg chg="add mod ord">
          <ac:chgData name="tony wijaya" userId="c7c37faa-5805-421d-b01e-feb2b29945b0" providerId="ADAL" clId="{F7A952A4-B375-42B9-A2AF-729172237EC0}" dt="2021-09-26T01:11:58.983" v="1949" actId="26606"/>
          <ac:picMkLst>
            <pc:docMk/>
            <pc:sldMk cId="3847576062" sldId="298"/>
            <ac:picMk id="7" creationId="{E94F7265-B29A-486C-8D31-232575092BD8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7:55.449" v="2130" actId="26606"/>
        <pc:sldMkLst>
          <pc:docMk/>
          <pc:sldMk cId="976294945" sldId="299"/>
        </pc:sldMkLst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2" creationId="{60405045-90B9-44D5-BBD7-1DF67F1EA860}"/>
          </ac:spMkLst>
        </pc:spChg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3" creationId="{7A7E28F0-7FFF-49A2-9C93-A8E9E70BDEE3}"/>
          </ac:spMkLst>
        </pc:spChg>
        <pc:spChg chg="mod or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4" creationId="{A9AD9B41-B0E3-4D3D-B275-2C422984502C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1" creationId="{B871AE93-72B2-4545-989F-4B08DCD7872E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3" creationId="{C1B0F13F-C83B-4678-ABCC-5F6FB1D38827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5" creationId="{02074ED4-9DB5-4D14-BDCF-BD7D0C145176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7" creationId="{C48FF616-1F75-49FC-861B-7B794054AA6B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9" creationId="{9184B385-16B6-44A9-9A47-1C765B376324}"/>
          </ac:spMkLst>
        </pc:spChg>
        <pc:picChg chg="add mod">
          <ac:chgData name="tony wijaya" userId="c7c37faa-5805-421d-b01e-feb2b29945b0" providerId="ADAL" clId="{F7A952A4-B375-42B9-A2AF-729172237EC0}" dt="2021-09-26T01:37:55.449" v="2130" actId="26606"/>
          <ac:picMkLst>
            <pc:docMk/>
            <pc:sldMk cId="976294945" sldId="299"/>
            <ac:picMk id="6" creationId="{9BB00E04-91B5-40B0-A12F-4ED44E02B986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9:28.054" v="2241" actId="26606"/>
        <pc:sldMkLst>
          <pc:docMk/>
          <pc:sldMk cId="3798169312" sldId="300"/>
        </pc:sldMkLst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2" creationId="{093D596A-3F21-4E15-A8DC-5990D6362A73}"/>
          </ac:spMkLst>
        </pc:spChg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3" creationId="{08E7811A-3F50-405A-8735-E9CBDD4C3415}"/>
          </ac:spMkLst>
        </pc:spChg>
        <pc:spChg chg="mod or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4" creationId="{14593802-2C6C-4EBD-A78A-16E6F2088653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6T01:39:28.054" v="2241" actId="26606"/>
          <ac:picMkLst>
            <pc:docMk/>
            <pc:sldMk cId="3798169312" sldId="300"/>
            <ac:picMk id="6" creationId="{1B378E09-95B9-42DE-9968-72310D7E1B24}"/>
          </ac:picMkLst>
        </pc:picChg>
      </pc:sldChg>
    </pc:docChg>
  </pc:docChgLst>
  <pc:docChgLst>
    <pc:chgData name="tony wijaya" userId="c7c37faa-5805-421d-b01e-feb2b29945b0" providerId="ADAL" clId="{EFDA5AEB-8125-4643-8400-F7680BC02198}"/>
    <pc:docChg chg="undo custSel addSld delSld modSld sldOrd">
      <pc:chgData name="tony wijaya" userId="c7c37faa-5805-421d-b01e-feb2b29945b0" providerId="ADAL" clId="{EFDA5AEB-8125-4643-8400-F7680BC02198}" dt="2021-10-11T11:59:47.837" v="1929" actId="26606"/>
      <pc:docMkLst>
        <pc:docMk/>
      </pc:docMkLst>
      <pc:sldChg chg="modSp mod">
        <pc:chgData name="tony wijaya" userId="c7c37faa-5805-421d-b01e-feb2b29945b0" providerId="ADAL" clId="{EFDA5AEB-8125-4643-8400-F7680BC02198}" dt="2021-10-09T14:22:36.213" v="4" actId="20577"/>
        <pc:sldMkLst>
          <pc:docMk/>
          <pc:sldMk cId="1487700712" sldId="256"/>
        </pc:sldMkLst>
        <pc:spChg chg="mod">
          <ac:chgData name="tony wijaya" userId="c7c37faa-5805-421d-b01e-feb2b29945b0" providerId="ADAL" clId="{EFDA5AEB-8125-4643-8400-F7680BC02198}" dt="2021-10-09T14:22:36.213" v="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new mod ord modClrScheme chgLayout">
        <pc:chgData name="tony wijaya" userId="c7c37faa-5805-421d-b01e-feb2b29945b0" providerId="ADAL" clId="{EFDA5AEB-8125-4643-8400-F7680BC02198}" dt="2021-10-09T16:52:47.441" v="689" actId="1076"/>
        <pc:sldMkLst>
          <pc:docMk/>
          <pc:sldMk cId="78197822" sldId="280"/>
        </pc:sldMkLst>
        <pc:spChg chg="del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2" creationId="{295C692C-1D64-43AE-802A-4FD8FE7E32FB}"/>
          </ac:spMkLst>
        </pc:spChg>
        <pc:spChg chg="del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3" creationId="{CFFDA7C8-C9BA-48AE-9A78-31F90150F5C8}"/>
          </ac:spMkLst>
        </pc:spChg>
        <pc:spChg chg="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4" creationId="{B88CBFC7-F3DC-46C5-9754-2E890DDC427A}"/>
          </ac:spMkLst>
        </pc:spChg>
        <pc:spChg chg="add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5" creationId="{A143F481-0130-4875-8351-C1EAA2E89B5A}"/>
          </ac:spMkLst>
        </pc:spChg>
        <pc:spChg chg="add mod ord">
          <ac:chgData name="tony wijaya" userId="c7c37faa-5805-421d-b01e-feb2b29945b0" providerId="ADAL" clId="{EFDA5AEB-8125-4643-8400-F7680BC02198}" dt="2021-10-09T16:49:04.499" v="679" actId="20577"/>
          <ac:spMkLst>
            <pc:docMk/>
            <pc:sldMk cId="78197822" sldId="280"/>
            <ac:spMk id="6" creationId="{87737ACA-7FE2-4DC1-91D9-D87DEC299DC5}"/>
          </ac:spMkLst>
        </pc:spChg>
        <pc:spChg chg="add del mod ord">
          <ac:chgData name="tony wijaya" userId="c7c37faa-5805-421d-b01e-feb2b29945b0" providerId="ADAL" clId="{EFDA5AEB-8125-4643-8400-F7680BC02198}" dt="2021-10-09T16:27:37.049" v="83" actId="22"/>
          <ac:spMkLst>
            <pc:docMk/>
            <pc:sldMk cId="78197822" sldId="280"/>
            <ac:spMk id="7" creationId="{2D3580B2-9CD6-4C5B-AD4E-70F8D2675F70}"/>
          </ac:spMkLst>
        </pc:spChg>
        <pc:picChg chg="add mod ord">
          <ac:chgData name="tony wijaya" userId="c7c37faa-5805-421d-b01e-feb2b29945b0" providerId="ADAL" clId="{EFDA5AEB-8125-4643-8400-F7680BC02198}" dt="2021-10-09T16:27:37.049" v="83" actId="22"/>
          <ac:picMkLst>
            <pc:docMk/>
            <pc:sldMk cId="78197822" sldId="280"/>
            <ac:picMk id="9" creationId="{57F2560C-B003-4F00-AD58-AFC559BD6FE9}"/>
          </ac:picMkLst>
        </pc:picChg>
        <pc:picChg chg="add mod">
          <ac:chgData name="tony wijaya" userId="c7c37faa-5805-421d-b01e-feb2b29945b0" providerId="ADAL" clId="{EFDA5AEB-8125-4643-8400-F7680BC02198}" dt="2021-10-09T16:51:04.783" v="684" actId="1076"/>
          <ac:picMkLst>
            <pc:docMk/>
            <pc:sldMk cId="78197822" sldId="280"/>
            <ac:picMk id="11" creationId="{93BB012F-C1AF-40E3-8E59-34DA55883F45}"/>
          </ac:picMkLst>
        </pc:picChg>
        <pc:picChg chg="add mod">
          <ac:chgData name="tony wijaya" userId="c7c37faa-5805-421d-b01e-feb2b29945b0" providerId="ADAL" clId="{EFDA5AEB-8125-4643-8400-F7680BC02198}" dt="2021-10-09T16:51:00.901" v="683" actId="1076"/>
          <ac:picMkLst>
            <pc:docMk/>
            <pc:sldMk cId="78197822" sldId="280"/>
            <ac:picMk id="13" creationId="{07172480-EC5E-4A51-B2DB-A63FE5F8E084}"/>
          </ac:picMkLst>
        </pc:picChg>
        <pc:picChg chg="add mod">
          <ac:chgData name="tony wijaya" userId="c7c37faa-5805-421d-b01e-feb2b29945b0" providerId="ADAL" clId="{EFDA5AEB-8125-4643-8400-F7680BC02198}" dt="2021-10-09T16:52:13.901" v="687" actId="1076"/>
          <ac:picMkLst>
            <pc:docMk/>
            <pc:sldMk cId="78197822" sldId="280"/>
            <ac:picMk id="15" creationId="{097EBB3F-E017-4BA7-9E39-0AD882EA7FD1}"/>
          </ac:picMkLst>
        </pc:picChg>
        <pc:picChg chg="add mod">
          <ac:chgData name="tony wijaya" userId="c7c37faa-5805-421d-b01e-feb2b29945b0" providerId="ADAL" clId="{EFDA5AEB-8125-4643-8400-F7680BC02198}" dt="2021-10-09T16:52:47.441" v="689" actId="1076"/>
          <ac:picMkLst>
            <pc:docMk/>
            <pc:sldMk cId="78197822" sldId="280"/>
            <ac:picMk id="17" creationId="{C5ABF52F-7C67-4A87-A564-498C0BD900B9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20163590" sldId="280"/>
        </pc:sldMkLst>
      </pc:sldChg>
      <pc:sldChg chg="addSp delSp modSp new mod setBg modClrScheme chgLayout">
        <pc:chgData name="tony wijaya" userId="c7c37faa-5805-421d-b01e-feb2b29945b0" providerId="ADAL" clId="{EFDA5AEB-8125-4643-8400-F7680BC02198}" dt="2021-10-09T16:42:16.238" v="186" actId="20577"/>
        <pc:sldMkLst>
          <pc:docMk/>
          <pc:sldMk cId="1674662955" sldId="281"/>
        </pc:sldMkLst>
        <pc:spChg chg="del mod ord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2" creationId="{FAF04124-B4C4-4073-B6E5-EAAD5D6AC28A}"/>
          </ac:spMkLst>
        </pc:spChg>
        <pc:spChg chg="del mod ord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3" creationId="{72C67EA2-DA64-49D0-A3AE-176E2E8AEE3E}"/>
          </ac:spMkLst>
        </pc:spChg>
        <pc:spChg chg="del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4" creationId="{5CF9FB6F-AEA4-41F1-BEA8-201681423CCC}"/>
          </ac:spMkLst>
        </pc:spChg>
        <pc:spChg chg="mod or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5" creationId="{A78DDF8A-02DC-491F-BFC8-4F95945036D7}"/>
          </ac:spMkLst>
        </pc:spChg>
        <pc:spChg chg="add mod or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6" creationId="{F086BABC-09F7-4058-8B81-5CBE199E8887}"/>
          </ac:spMkLst>
        </pc:spChg>
        <pc:spChg chg="add mod ord">
          <ac:chgData name="tony wijaya" userId="c7c37faa-5805-421d-b01e-feb2b29945b0" providerId="ADAL" clId="{EFDA5AEB-8125-4643-8400-F7680BC02198}" dt="2021-10-09T16:42:16.238" v="186" actId="20577"/>
          <ac:spMkLst>
            <pc:docMk/>
            <pc:sldMk cId="1674662955" sldId="281"/>
            <ac:spMk id="7" creationId="{01F9FB04-EEB9-4747-8FF9-52834BD987F2}"/>
          </ac:spMkLst>
        </pc:spChg>
        <pc:spChg chg="ad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14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16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6:41:58.520" v="118" actId="14100"/>
          <ac:picMkLst>
            <pc:docMk/>
            <pc:sldMk cId="1674662955" sldId="281"/>
            <ac:picMk id="9" creationId="{2969871B-378D-4B36-9E8B-FCB021FDB697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971224368" sldId="28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97423058" sldId="282"/>
        </pc:sldMkLst>
      </pc:sldChg>
      <pc:sldChg chg="addSp delSp modSp new mod setBg setClrOvrMap">
        <pc:chgData name="tony wijaya" userId="c7c37faa-5805-421d-b01e-feb2b29945b0" providerId="ADAL" clId="{EFDA5AEB-8125-4643-8400-F7680BC02198}" dt="2021-10-09T16:47:29.917" v="644" actId="26606"/>
        <pc:sldMkLst>
          <pc:docMk/>
          <pc:sldMk cId="3313863289" sldId="282"/>
        </pc:sldMkLst>
        <pc:spChg chg="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2" creationId="{C716CD1C-6121-4899-98B6-528926E5F637}"/>
          </ac:spMkLst>
        </pc:spChg>
        <pc:spChg chg="add del 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3" creationId="{E7CA54B9-0777-4DA6-8476-3264A323B90F}"/>
          </ac:spMkLst>
        </pc:spChg>
        <pc:spChg chg="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" creationId="{18658D44-E970-43F7-80C5-F9C2796ED082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9" creationId="{1A59258C-AAC2-41CD-973C-7439B122A3FF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1" creationId="{54516B72-0116-42B2-82A2-B11218A36636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3" creationId="{7CDB507F-21B7-4C27-B0FC-D9C465C6DB44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5" creationId="{7AB1AE17-B7A3-4363-95CD-25441E2FF1F3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0" creationId="{E2B7D02C-F642-492B-8E97-FDE1C0FDA332}"/>
          </ac:spMkLst>
        </pc:spChg>
        <pc:spChg chg="add del">
          <ac:chgData name="tony wijaya" userId="c7c37faa-5805-421d-b01e-feb2b29945b0" providerId="ADAL" clId="{EFDA5AEB-8125-4643-8400-F7680BC02198}" dt="2021-10-09T16:46:36.171" v="626" actId="26606"/>
          <ac:spMkLst>
            <pc:docMk/>
            <pc:sldMk cId="3313863289" sldId="282"/>
            <ac:spMk id="21" creationId="{EE15E636-2C9E-42CB-B482-436AA81BF93B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2" creationId="{A2D0BA34-24BC-4C63-945A-90AA854E19E8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4" creationId="{0647415D-11C2-4BA0-A3EE-E0DA219B3A08}"/>
          </ac:spMkLst>
        </pc:spChg>
        <pc:spChg chg="add del">
          <ac:chgData name="tony wijaya" userId="c7c37faa-5805-421d-b01e-feb2b29945b0" providerId="ADAL" clId="{EFDA5AEB-8125-4643-8400-F7680BC02198}" dt="2021-10-09T16:46:30.841" v="620" actId="26606"/>
          <ac:spMkLst>
            <pc:docMk/>
            <pc:sldMk cId="3313863289" sldId="282"/>
            <ac:spMk id="26" creationId="{D70130DC-F780-43D2-B26A-92EACD78951B}"/>
          </ac:spMkLst>
        </pc:spChg>
        <pc:spChg chg="add del">
          <ac:chgData name="tony wijaya" userId="c7c37faa-5805-421d-b01e-feb2b29945b0" providerId="ADAL" clId="{EFDA5AEB-8125-4643-8400-F7680BC02198}" dt="2021-10-09T16:46:30.841" v="620" actId="26606"/>
          <ac:spMkLst>
            <pc:docMk/>
            <pc:sldMk cId="3313863289" sldId="282"/>
            <ac:spMk id="27" creationId="{17676E0E-5B44-4166-8EDD-CFDBAC622C26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29" creationId="{21566B89-C470-4C69-8689-38673C7B711E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0" creationId="{040708B1-1822-4D0E-B3F8-BF6E36438E35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1" creationId="{1EAB69CE-6296-4D71-8DB3-BF71FD5181C0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2" creationId="{45B34FBD-A817-4E6B-8CD9-1BCA9CB6730D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6" creationId="{1A59258C-AAC2-41CD-973C-7439B122A3FF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7" creationId="{54516B72-0116-42B2-82A2-B11218A36636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8" creationId="{7CDB507F-21B7-4C27-B0FC-D9C465C6DB44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9" creationId="{7AB1AE17-B7A3-4363-95CD-25441E2FF1F3}"/>
          </ac:spMkLst>
        </pc:spChg>
        <pc:spChg chg="add del">
          <ac:chgData name="tony wijaya" userId="c7c37faa-5805-421d-b01e-feb2b29945b0" providerId="ADAL" clId="{EFDA5AEB-8125-4643-8400-F7680BC02198}" dt="2021-10-09T16:46:48.810" v="630" actId="26606"/>
          <ac:spMkLst>
            <pc:docMk/>
            <pc:sldMk cId="3313863289" sldId="282"/>
            <ac:spMk id="41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6:48.810" v="630" actId="26606"/>
          <ac:spMkLst>
            <pc:docMk/>
            <pc:sldMk cId="3313863289" sldId="282"/>
            <ac:spMk id="42" creationId="{71E9F226-EB6E-48C9-ADDA-636DE4BF4EBE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4" creationId="{E2B7D02C-F642-492B-8E97-FDE1C0FDA332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5" creationId="{A2D0BA34-24BC-4C63-945A-90AA854E19E8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6" creationId="{0647415D-11C2-4BA0-A3EE-E0DA219B3A08}"/>
          </ac:spMkLst>
        </pc:spChg>
        <pc:spChg chg="add del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8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9" creationId="{71E9F226-EB6E-48C9-ADDA-636DE4BF4EBE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5" creationId="{CE8BCA1D-ACDF-4D63-9AA0-366C4F8553DD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7" creationId="{5DB82E3F-D9C4-42E7-AABF-D760C2F5615B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9" creationId="{5F145784-B126-48E6-B33B-0BEA2EBF1884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61" creationId="{06AD7FED-ECA8-4F84-9067-C1B1E9610F13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63" creationId="{74DF12F2-5059-41AC-A8BD-D5E115CDC266}"/>
          </ac:spMkLst>
        </pc:spChg>
        <pc:spChg chg="add del">
          <ac:chgData name="tony wijaya" userId="c7c37faa-5805-421d-b01e-feb2b29945b0" providerId="ADAL" clId="{EFDA5AEB-8125-4643-8400-F7680BC02198}" dt="2021-10-09T16:47:29.876" v="643" actId="26606"/>
          <ac:spMkLst>
            <pc:docMk/>
            <pc:sldMk cId="3313863289" sldId="282"/>
            <ac:spMk id="65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7:29.876" v="643" actId="26606"/>
          <ac:spMkLst>
            <pc:docMk/>
            <pc:sldMk cId="3313863289" sldId="282"/>
            <ac:spMk id="66" creationId="{71E9F226-EB6E-48C9-ADDA-636DE4BF4EBE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69" creationId="{CE8BCA1D-ACDF-4D63-9AA0-366C4F8553DD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0" creationId="{5DB82E3F-D9C4-42E7-AABF-D760C2F5615B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1" creationId="{5F145784-B126-48E6-B33B-0BEA2EBF1884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2" creationId="{06AD7FED-ECA8-4F84-9067-C1B1E9610F13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3" creationId="{74DF12F2-5059-41AC-A8BD-D5E115CDC266}"/>
          </ac:spMkLst>
        </pc:spChg>
        <pc:grpChg chg="add del">
          <ac:chgData name="tony wijaya" userId="c7c37faa-5805-421d-b01e-feb2b29945b0" providerId="ADAL" clId="{EFDA5AEB-8125-4643-8400-F7680BC02198}" dt="2021-10-09T16:46:36.171" v="626" actId="26606"/>
          <ac:grpSpMkLst>
            <pc:docMk/>
            <pc:sldMk cId="3313863289" sldId="282"/>
            <ac:grpSpMk id="23" creationId="{01D4AEDF-0CF9-4271-ABB7-3D3489BB42D0}"/>
          </ac:grpSpMkLst>
        </pc:grpChg>
        <pc:graphicFrameChg chg="add del">
          <ac:chgData name="tony wijaya" userId="c7c37faa-5805-421d-b01e-feb2b29945b0" providerId="ADAL" clId="{EFDA5AEB-8125-4643-8400-F7680BC02198}" dt="2021-10-09T16:47:23.230" v="641" actId="26606"/>
          <ac:graphicFrameMkLst>
            <pc:docMk/>
            <pc:sldMk cId="3313863289" sldId="282"/>
            <ac:graphicFrameMk id="51" creationId="{EC3B6EBC-273D-401C-AC82-E78EEA188B11}"/>
          </ac:graphicFrameMkLst>
        </pc:graphicFrameChg>
        <pc:graphicFrameChg chg="add del">
          <ac:chgData name="tony wijaya" userId="c7c37faa-5805-421d-b01e-feb2b29945b0" providerId="ADAL" clId="{EFDA5AEB-8125-4643-8400-F7680BC02198}" dt="2021-10-09T16:47:29.876" v="643" actId="26606"/>
          <ac:graphicFrameMkLst>
            <pc:docMk/>
            <pc:sldMk cId="3313863289" sldId="282"/>
            <ac:graphicFrameMk id="67" creationId="{084B9C71-96CF-4DE4-B9BF-102B629EED1A}"/>
          </ac:graphicFrameMkLst>
        </pc:graphicFrameChg>
        <pc:graphicFrameChg chg="add">
          <ac:chgData name="tony wijaya" userId="c7c37faa-5805-421d-b01e-feb2b29945b0" providerId="ADAL" clId="{EFDA5AEB-8125-4643-8400-F7680BC02198}" dt="2021-10-09T16:47:29.917" v="644" actId="26606"/>
          <ac:graphicFrameMkLst>
            <pc:docMk/>
            <pc:sldMk cId="3313863289" sldId="282"/>
            <ac:graphicFrameMk id="74" creationId="{EC3B6EBC-273D-401C-AC82-E78EEA188B11}"/>
          </ac:graphicFrameMkLst>
        </pc:graphicFrameChg>
        <pc:picChg chg="add del">
          <ac:chgData name="tony wijaya" userId="c7c37faa-5805-421d-b01e-feb2b29945b0" providerId="ADAL" clId="{EFDA5AEB-8125-4643-8400-F7680BC02198}" dt="2021-10-09T16:46:36.171" v="626" actId="26606"/>
          <ac:picMkLst>
            <pc:docMk/>
            <pc:sldMk cId="3313863289" sldId="282"/>
            <ac:picMk id="17" creationId="{9D6BCB58-7E90-4FFB-9CFB-ECCF48CD9E46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624957148" sldId="283"/>
        </pc:sldMkLst>
      </pc:sldChg>
      <pc:sldChg chg="addSp delSp modSp new mod setBg modClrScheme chgLayout">
        <pc:chgData name="tony wijaya" userId="c7c37faa-5805-421d-b01e-feb2b29945b0" providerId="ADAL" clId="{EFDA5AEB-8125-4643-8400-F7680BC02198}" dt="2021-10-11T11:59:47.837" v="1929" actId="26606"/>
        <pc:sldMkLst>
          <pc:docMk/>
          <pc:sldMk cId="1466727942" sldId="283"/>
        </pc:sldMkLst>
        <pc:spChg chg="del mod ord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2" creationId="{758ED8DF-F675-493E-B6C0-6B17951AA4D6}"/>
          </ac:spMkLst>
        </pc:spChg>
        <pc:spChg chg="del mod ord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3" creationId="{56260BA7-7148-45E7-9505-E3FCD4953715}"/>
          </ac:spMkLst>
        </pc:spChg>
        <pc:spChg chg="del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4" creationId="{610230BE-310C-4FCC-8FAB-649571458A83}"/>
          </ac:spMkLst>
        </pc:spChg>
        <pc:spChg chg="mod or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5" creationId="{EC652BCB-9921-4378-8C81-7D585DED0A43}"/>
          </ac:spMkLst>
        </pc:spChg>
        <pc:spChg chg="add mod ord">
          <ac:chgData name="tony wijaya" userId="c7c37faa-5805-421d-b01e-feb2b29945b0" providerId="ADAL" clId="{EFDA5AEB-8125-4643-8400-F7680BC02198}" dt="2021-10-09T17:15:14.332" v="727" actId="26606"/>
          <ac:spMkLst>
            <pc:docMk/>
            <pc:sldMk cId="1466727942" sldId="283"/>
            <ac:spMk id="6" creationId="{3000B545-BB0E-46AB-B4C8-EC5F37EC837B}"/>
          </ac:spMkLst>
        </pc:spChg>
        <pc:spChg chg="add mod or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7" creationId="{1C8094C2-9F51-44F9-BF6C-88998E1AADD8}"/>
          </ac:spMkLst>
        </pc:spChg>
        <pc:spChg chg="add del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14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16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2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2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11T11:59:47.837" v="1929" actId="26606"/>
          <ac:picMkLst>
            <pc:docMk/>
            <pc:sldMk cId="1466727942" sldId="283"/>
            <ac:picMk id="3" creationId="{12A0A5D4-7972-4425-A153-CE0D1C2B1C79}"/>
          </ac:picMkLst>
        </pc:picChg>
        <pc:picChg chg="add del mod">
          <ac:chgData name="tony wijaya" userId="c7c37faa-5805-421d-b01e-feb2b29945b0" providerId="ADAL" clId="{EFDA5AEB-8125-4643-8400-F7680BC02198}" dt="2021-10-11T11:59:44.752" v="1927" actId="478"/>
          <ac:picMkLst>
            <pc:docMk/>
            <pc:sldMk cId="1466727942" sldId="283"/>
            <ac:picMk id="9" creationId="{D7046625-5A45-47EA-8B11-C611FA91C9F0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993688959" sldId="284"/>
        </pc:sldMkLst>
      </pc:sldChg>
      <pc:sldChg chg="addSp delSp modSp new mod ord setBg">
        <pc:chgData name="tony wijaya" userId="c7c37faa-5805-421d-b01e-feb2b29945b0" providerId="ADAL" clId="{EFDA5AEB-8125-4643-8400-F7680BC02198}" dt="2021-10-09T17:29:39.279" v="852"/>
        <pc:sldMkLst>
          <pc:docMk/>
          <pc:sldMk cId="2220391100" sldId="284"/>
        </pc:sldMkLst>
        <pc:spChg chg="mod">
          <ac:chgData name="tony wijaya" userId="c7c37faa-5805-421d-b01e-feb2b29945b0" providerId="ADAL" clId="{EFDA5AEB-8125-4643-8400-F7680BC02198}" dt="2021-10-09T17:17:38.374" v="843" actId="26606"/>
          <ac:spMkLst>
            <pc:docMk/>
            <pc:sldMk cId="2220391100" sldId="284"/>
            <ac:spMk id="2" creationId="{FFDA3F7B-EA16-4138-96AE-047A7F8B8B31}"/>
          </ac:spMkLst>
        </pc:spChg>
        <pc:spChg chg="mod">
          <ac:chgData name="tony wijaya" userId="c7c37faa-5805-421d-b01e-feb2b29945b0" providerId="ADAL" clId="{EFDA5AEB-8125-4643-8400-F7680BC02198}" dt="2021-10-09T17:17:38.374" v="843" actId="26606"/>
          <ac:spMkLst>
            <pc:docMk/>
            <pc:sldMk cId="2220391100" sldId="284"/>
            <ac:spMk id="3" creationId="{ECC84056-0203-4596-99A1-CB29A0642FE5}"/>
          </ac:spMkLst>
        </pc:spChg>
        <pc:spChg chg="mod or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4" creationId="{BDA6E76A-2A0F-4A33-ADB4-645D102FCFBA}"/>
          </ac:spMkLst>
        </pc:spChg>
        <pc:spChg chg="add del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1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3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8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EFDA5AEB-8125-4643-8400-F7680BC02198}" dt="2021-10-09T17:17:50.335" v="845" actId="478"/>
          <ac:picMkLst>
            <pc:docMk/>
            <pc:sldMk cId="2220391100" sldId="284"/>
            <ac:picMk id="6" creationId="{F6A082EC-59F9-4D01-8850-E1F25A496B9B}"/>
          </ac:picMkLst>
        </pc:picChg>
        <pc:picChg chg="add mod">
          <ac:chgData name="tony wijaya" userId="c7c37faa-5805-421d-b01e-feb2b29945b0" providerId="ADAL" clId="{EFDA5AEB-8125-4643-8400-F7680BC02198}" dt="2021-10-09T17:18:20.993" v="847" actId="26606"/>
          <ac:picMkLst>
            <pc:docMk/>
            <pc:sldMk cId="2220391100" sldId="284"/>
            <ac:picMk id="8" creationId="{45E14BB9-F752-41C6-9D97-AE8B596C09DF}"/>
          </ac:picMkLst>
        </pc:picChg>
      </pc:sldChg>
      <pc:sldChg chg="addSp delSp modSp new mod ord setBg">
        <pc:chgData name="tony wijaya" userId="c7c37faa-5805-421d-b01e-feb2b29945b0" providerId="ADAL" clId="{EFDA5AEB-8125-4643-8400-F7680BC02198}" dt="2021-10-09T17:31:52.006" v="931" actId="26606"/>
        <pc:sldMkLst>
          <pc:docMk/>
          <pc:sldMk cId="2504787056" sldId="285"/>
        </pc:sldMkLst>
        <pc:spChg chg="mo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2" creationId="{3A338027-3829-4B12-B8C6-6CEAD841E89C}"/>
          </ac:spMkLst>
        </pc:spChg>
        <pc:spChg chg="mo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3" creationId="{12BBE4D3-6E05-4A49-947F-409279D2701B}"/>
          </ac:spMkLst>
        </pc:spChg>
        <pc:spChg chg="mod or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4" creationId="{F852334A-9937-4035-A152-453A48807FD4}"/>
          </ac:spMkLst>
        </pc:spChg>
        <pc:spChg chg="add del">
          <ac:chgData name="tony wijaya" userId="c7c37faa-5805-421d-b01e-feb2b29945b0" providerId="ADAL" clId="{EFDA5AEB-8125-4643-8400-F7680BC02198}" dt="2021-10-09T17:31:51.998" v="930" actId="26606"/>
          <ac:spMkLst>
            <pc:docMk/>
            <pc:sldMk cId="2504787056" sldId="285"/>
            <ac:spMk id="11" creationId="{EE15E636-2C9E-42CB-B482-436AA81BF93B}"/>
          </ac:spMkLst>
        </pc:spChg>
        <pc:spChg chg="ad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17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18" creationId="{1E8FD5CD-351E-4B06-8B78-BD5102D00908}"/>
          </ac:spMkLst>
        </pc:spChg>
        <pc:grpChg chg="add del">
          <ac:chgData name="tony wijaya" userId="c7c37faa-5805-421d-b01e-feb2b29945b0" providerId="ADAL" clId="{EFDA5AEB-8125-4643-8400-F7680BC02198}" dt="2021-10-09T17:31:51.998" v="930" actId="26606"/>
          <ac:grpSpMkLst>
            <pc:docMk/>
            <pc:sldMk cId="2504787056" sldId="285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EFDA5AEB-8125-4643-8400-F7680BC02198}" dt="2021-10-09T17:31:52.006" v="931" actId="26606"/>
          <ac:picMkLst>
            <pc:docMk/>
            <pc:sldMk cId="2504787056" sldId="285"/>
            <ac:picMk id="6" creationId="{1FD33350-52B6-4D2B-92F7-A5CE6DE53F3A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79669701" sldId="28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36393232" sldId="286"/>
        </pc:sldMkLst>
      </pc:sldChg>
      <pc:sldChg chg="addSp delSp modSp new mod setBg">
        <pc:chgData name="tony wijaya" userId="c7c37faa-5805-421d-b01e-feb2b29945b0" providerId="ADAL" clId="{EFDA5AEB-8125-4643-8400-F7680BC02198}" dt="2021-10-09T17:33:42.849" v="978" actId="26606"/>
        <pc:sldMkLst>
          <pc:docMk/>
          <pc:sldMk cId="3218398121" sldId="286"/>
        </pc:sldMkLst>
        <pc:spChg chg="mo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2" creationId="{6F4D4DCA-AF42-4F5A-BE1D-F31699CEC4B8}"/>
          </ac:spMkLst>
        </pc:spChg>
        <pc:spChg chg="mo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3" creationId="{A7F5E106-427E-4CCE-8187-015D88BEFACE}"/>
          </ac:spMkLst>
        </pc:spChg>
        <pc:spChg chg="mod or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4" creationId="{06FD957D-F8DC-4E04-92DD-675DFEE0957E}"/>
          </ac:spMkLst>
        </pc:spChg>
        <pc:spChg chg="add del">
          <ac:chgData name="tony wijaya" userId="c7c37faa-5805-421d-b01e-feb2b29945b0" providerId="ADAL" clId="{EFDA5AEB-8125-4643-8400-F7680BC02198}" dt="2021-10-09T17:33:42.835" v="977" actId="26606"/>
          <ac:spMkLst>
            <pc:docMk/>
            <pc:sldMk cId="3218398121" sldId="286"/>
            <ac:spMk id="11" creationId="{EE15E636-2C9E-42CB-B482-436AA81BF93B}"/>
          </ac:spMkLst>
        </pc:spChg>
        <pc:spChg chg="ad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17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18" creationId="{1E8FD5CD-351E-4B06-8B78-BD5102D00908}"/>
          </ac:spMkLst>
        </pc:spChg>
        <pc:grpChg chg="add del">
          <ac:chgData name="tony wijaya" userId="c7c37faa-5805-421d-b01e-feb2b29945b0" providerId="ADAL" clId="{EFDA5AEB-8125-4643-8400-F7680BC02198}" dt="2021-10-09T17:33:42.835" v="977" actId="26606"/>
          <ac:grpSpMkLst>
            <pc:docMk/>
            <pc:sldMk cId="3218398121" sldId="286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EFDA5AEB-8125-4643-8400-F7680BC02198}" dt="2021-10-09T17:33:42.849" v="978" actId="26606"/>
          <ac:picMkLst>
            <pc:docMk/>
            <pc:sldMk cId="3218398121" sldId="286"/>
            <ac:picMk id="6" creationId="{CBD56136-CBCB-4416-BB13-B3AD63EA8399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7:54:54.732" v="1093" actId="20577"/>
        <pc:sldMkLst>
          <pc:docMk/>
          <pc:sldMk cId="2792584494" sldId="287"/>
        </pc:sldMkLst>
        <pc:spChg chg="mo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2" creationId="{756F5B1D-394D-4262-B77F-4DDF2E772229}"/>
          </ac:spMkLst>
        </pc:spChg>
        <pc:spChg chg="mod">
          <ac:chgData name="tony wijaya" userId="c7c37faa-5805-421d-b01e-feb2b29945b0" providerId="ADAL" clId="{EFDA5AEB-8125-4643-8400-F7680BC02198}" dt="2021-10-09T17:54:54.732" v="1093" actId="20577"/>
          <ac:spMkLst>
            <pc:docMk/>
            <pc:sldMk cId="2792584494" sldId="287"/>
            <ac:spMk id="3" creationId="{4F46D1E5-9AAE-4E9E-8860-179E45DEFF48}"/>
          </ac:spMkLst>
        </pc:spChg>
        <pc:spChg chg="mod or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4" creationId="{A6101C70-38E6-4485-A55B-5125E3834958}"/>
          </ac:spMkLst>
        </pc:spChg>
        <pc:spChg chg="ad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7:54:34.448" v="1058" actId="26606"/>
          <ac:picMkLst>
            <pc:docMk/>
            <pc:sldMk cId="2792584494" sldId="287"/>
            <ac:picMk id="6" creationId="{AD3BDC20-0463-4DDA-904A-8E0BDB7776CF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589605185" sldId="287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538955585" sldId="288"/>
        </pc:sldMkLst>
      </pc:sldChg>
      <pc:sldChg chg="addSp modSp new mod setBg">
        <pc:chgData name="tony wijaya" userId="c7c37faa-5805-421d-b01e-feb2b29945b0" providerId="ADAL" clId="{EFDA5AEB-8125-4643-8400-F7680BC02198}" dt="2021-10-09T17:55:42.255" v="1170" actId="26606"/>
        <pc:sldMkLst>
          <pc:docMk/>
          <pc:sldMk cId="2053727519" sldId="288"/>
        </pc:sldMkLst>
        <pc:spChg chg="mo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2" creationId="{559200EC-3A76-44AC-9381-DE3782BC93B6}"/>
          </ac:spMkLst>
        </pc:spChg>
        <pc:spChg chg="mo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3" creationId="{F197987F-98D8-47E6-BA76-7942E657AC76}"/>
          </ac:spMkLst>
        </pc:spChg>
        <pc:spChg chg="mod or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4" creationId="{174ABC30-7315-4C95-BFFA-789EC8BD3FAD}"/>
          </ac:spMkLst>
        </pc:spChg>
        <pc:spChg chg="ad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7:55:42.255" v="1170" actId="26606"/>
          <ac:picMkLst>
            <pc:docMk/>
            <pc:sldMk cId="2053727519" sldId="288"/>
            <ac:picMk id="6" creationId="{EE349849-FDA3-47EA-81C3-D8E6E6A818B3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6976438" sldId="289"/>
        </pc:sldMkLst>
      </pc:sldChg>
      <pc:sldChg chg="addSp delSp modSp new mod setBg">
        <pc:chgData name="tony wijaya" userId="c7c37faa-5805-421d-b01e-feb2b29945b0" providerId="ADAL" clId="{EFDA5AEB-8125-4643-8400-F7680BC02198}" dt="2021-10-09T17:56:56.987" v="1214" actId="26606"/>
        <pc:sldMkLst>
          <pc:docMk/>
          <pc:sldMk cId="3625268838" sldId="289"/>
        </pc:sldMkLst>
        <pc:spChg chg="mod">
          <ac:chgData name="tony wijaya" userId="c7c37faa-5805-421d-b01e-feb2b29945b0" providerId="ADAL" clId="{EFDA5AEB-8125-4643-8400-F7680BC02198}" dt="2021-10-09T17:56:32.124" v="1211" actId="26606"/>
          <ac:spMkLst>
            <pc:docMk/>
            <pc:sldMk cId="3625268838" sldId="289"/>
            <ac:spMk id="2" creationId="{DCD1B6DA-E494-46B6-9D9F-BA59C129A1BF}"/>
          </ac:spMkLst>
        </pc:spChg>
        <pc:spChg chg="mo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3" creationId="{7E7544D5-C53D-4960-94E3-BE7000334223}"/>
          </ac:spMkLst>
        </pc:spChg>
        <pc:spChg chg="mod or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4" creationId="{674A39B2-5718-4980-8DFE-F9F7F4F36236}"/>
          </ac:spMkLst>
        </pc:spChg>
        <pc:spChg chg="add del">
          <ac:chgData name="tony wijaya" userId="c7c37faa-5805-421d-b01e-feb2b29945b0" providerId="ADAL" clId="{EFDA5AEB-8125-4643-8400-F7680BC02198}" dt="2021-10-09T17:56:28.654" v="1208" actId="26606"/>
          <ac:spMkLst>
            <pc:docMk/>
            <pc:sldMk cId="3625268838" sldId="289"/>
            <ac:spMk id="11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56:28.654" v="1208" actId="26606"/>
          <ac:spMkLst>
            <pc:docMk/>
            <pc:sldMk cId="3625268838" sldId="289"/>
            <ac:spMk id="13" creationId="{1E8FD5CD-351E-4B06-8B78-BD5102D00908}"/>
          </ac:spMkLst>
        </pc:spChg>
        <pc:spChg chg="add del">
          <ac:chgData name="tony wijaya" userId="c7c37faa-5805-421d-b01e-feb2b29945b0" providerId="ADAL" clId="{EFDA5AEB-8125-4643-8400-F7680BC02198}" dt="2021-10-09T17:56:32.116" v="1210" actId="26606"/>
          <ac:spMkLst>
            <pc:docMk/>
            <pc:sldMk cId="3625268838" sldId="289"/>
            <ac:spMk id="15" creationId="{2E32075D-9299-4657-87D7-B9987B7FDE36}"/>
          </ac:spMkLst>
        </pc:spChg>
        <pc:spChg chg="add del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17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18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23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25" creationId="{1E8FD5CD-351E-4B06-8B78-BD5102D00908}"/>
          </ac:spMkLst>
        </pc:spChg>
        <pc:picChg chg="add del mod ord">
          <ac:chgData name="tony wijaya" userId="c7c37faa-5805-421d-b01e-feb2b29945b0" providerId="ADAL" clId="{EFDA5AEB-8125-4643-8400-F7680BC02198}" dt="2021-10-09T17:56:40.864" v="1212" actId="478"/>
          <ac:picMkLst>
            <pc:docMk/>
            <pc:sldMk cId="3625268838" sldId="289"/>
            <ac:picMk id="6" creationId="{235CDEAB-37B2-45E2-80FC-CCBC549386FF}"/>
          </ac:picMkLst>
        </pc:picChg>
        <pc:picChg chg="add mod">
          <ac:chgData name="tony wijaya" userId="c7c37faa-5805-421d-b01e-feb2b29945b0" providerId="ADAL" clId="{EFDA5AEB-8125-4643-8400-F7680BC02198}" dt="2021-10-09T17:56:56.987" v="1214" actId="26606"/>
          <ac:picMkLst>
            <pc:docMk/>
            <pc:sldMk cId="3625268838" sldId="289"/>
            <ac:picMk id="8" creationId="{859512B2-38A6-4D9A-A410-0BDCD477B91B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00:31.783" v="1328" actId="20577"/>
        <pc:sldMkLst>
          <pc:docMk/>
          <pc:sldMk cId="441933152" sldId="290"/>
        </pc:sldMkLst>
        <pc:spChg chg="mo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2" creationId="{6F75846D-0BC5-448A-9C85-7643E1276D6E}"/>
          </ac:spMkLst>
        </pc:spChg>
        <pc:spChg chg="mod">
          <ac:chgData name="tony wijaya" userId="c7c37faa-5805-421d-b01e-feb2b29945b0" providerId="ADAL" clId="{EFDA5AEB-8125-4643-8400-F7680BC02198}" dt="2021-10-09T18:00:31.783" v="1328" actId="20577"/>
          <ac:spMkLst>
            <pc:docMk/>
            <pc:sldMk cId="441933152" sldId="290"/>
            <ac:spMk id="3" creationId="{78006CF8-F210-4341-A771-05AB744BB2DB}"/>
          </ac:spMkLst>
        </pc:spChg>
        <pc:spChg chg="mod or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4" creationId="{E97C5EAA-F76A-4FFB-BCC9-C01BC476A163}"/>
          </ac:spMkLst>
        </pc:spChg>
        <pc:spChg chg="ad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0:20.515" v="1298" actId="26606"/>
          <ac:picMkLst>
            <pc:docMk/>
            <pc:sldMk cId="441933152" sldId="290"/>
            <ac:picMk id="6" creationId="{F4CF90D4-E539-4AF1-8F5A-DDACBF788D03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00848142" sldId="290"/>
        </pc:sldMkLst>
      </pc:sldChg>
      <pc:sldChg chg="addSp modSp new mod setBg">
        <pc:chgData name="tony wijaya" userId="c7c37faa-5805-421d-b01e-feb2b29945b0" providerId="ADAL" clId="{EFDA5AEB-8125-4643-8400-F7680BC02198}" dt="2021-10-09T18:01:48.576" v="1512" actId="20577"/>
        <pc:sldMkLst>
          <pc:docMk/>
          <pc:sldMk cId="383836768" sldId="291"/>
        </pc:sldMkLst>
        <pc:spChg chg="mo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2" creationId="{057F1F10-8E75-4E67-8DD6-FC1863113ED4}"/>
          </ac:spMkLst>
        </pc:spChg>
        <pc:spChg chg="mod">
          <ac:chgData name="tony wijaya" userId="c7c37faa-5805-421d-b01e-feb2b29945b0" providerId="ADAL" clId="{EFDA5AEB-8125-4643-8400-F7680BC02198}" dt="2021-10-09T18:01:48.576" v="1512" actId="20577"/>
          <ac:spMkLst>
            <pc:docMk/>
            <pc:sldMk cId="383836768" sldId="291"/>
            <ac:spMk id="3" creationId="{28CB88AC-12E3-4620-8DD6-2E5B134551B4}"/>
          </ac:spMkLst>
        </pc:spChg>
        <pc:spChg chg="mod or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4" creationId="{734723C6-8325-46AA-8BBC-1F5B3AA79BB9}"/>
          </ac:spMkLst>
        </pc:spChg>
        <pc:spChg chg="ad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1:21.898" v="1373" actId="14100"/>
          <ac:picMkLst>
            <pc:docMk/>
            <pc:sldMk cId="383836768" sldId="291"/>
            <ac:picMk id="6" creationId="{8ADDFAE2-037F-4348-8D5D-0DD11C527134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2590415" sldId="29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388587987" sldId="292"/>
        </pc:sldMkLst>
      </pc:sldChg>
      <pc:sldChg chg="addSp modSp new mod setBg">
        <pc:chgData name="tony wijaya" userId="c7c37faa-5805-421d-b01e-feb2b29945b0" providerId="ADAL" clId="{EFDA5AEB-8125-4643-8400-F7680BC02198}" dt="2021-10-09T18:02:23.746" v="1538" actId="26606"/>
        <pc:sldMkLst>
          <pc:docMk/>
          <pc:sldMk cId="1425300514" sldId="292"/>
        </pc:sldMkLst>
        <pc:spChg chg="mo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2" creationId="{E3D8C153-E13C-47D7-8BB8-E2B05402F60C}"/>
          </ac:spMkLst>
        </pc:spChg>
        <pc:spChg chg="mo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3" creationId="{4C9D1DC7-9F8D-4A51-B9BC-DCAE95C69B6E}"/>
          </ac:spMkLst>
        </pc:spChg>
        <pc:spChg chg="mod or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4" creationId="{E08DBA92-5313-4F77-A375-C71A82B92131}"/>
          </ac:spMkLst>
        </pc:spChg>
        <pc:spChg chg="ad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2:23.746" v="1538" actId="26606"/>
          <ac:picMkLst>
            <pc:docMk/>
            <pc:sldMk cId="1425300514" sldId="292"/>
            <ac:picMk id="6" creationId="{E977E68E-B3D8-4535-B4F6-FC31316CDBAF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04:31.491" v="1611" actId="26606"/>
        <pc:sldMkLst>
          <pc:docMk/>
          <pc:sldMk cId="55397792" sldId="293"/>
        </pc:sldMkLst>
        <pc:spChg chg="mo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2" creationId="{E0885614-71CA-4CE0-AA3F-7E9AFEE8983C}"/>
          </ac:spMkLst>
        </pc:spChg>
        <pc:spChg chg="mo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3" creationId="{EB2005F5-2F66-4D14-B829-A330D8E3DB02}"/>
          </ac:spMkLst>
        </pc:spChg>
        <pc:spChg chg="mod or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4" creationId="{602CD159-4C87-4EAD-AD2F-16ACDA1A2A48}"/>
          </ac:spMkLst>
        </pc:spChg>
        <pc:spChg chg="ad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4:31.491" v="1611" actId="26606"/>
          <ac:picMkLst>
            <pc:docMk/>
            <pc:sldMk cId="55397792" sldId="293"/>
            <ac:picMk id="6" creationId="{4017830B-DB1A-4DB3-914D-69A0820F0339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081409673" sldId="293"/>
        </pc:sldMkLst>
      </pc:sldChg>
      <pc:sldChg chg="addSp modSp new mod setBg">
        <pc:chgData name="tony wijaya" userId="c7c37faa-5805-421d-b01e-feb2b29945b0" providerId="ADAL" clId="{EFDA5AEB-8125-4643-8400-F7680BC02198}" dt="2021-10-09T18:06:28.896" v="1723" actId="20577"/>
        <pc:sldMkLst>
          <pc:docMk/>
          <pc:sldMk cId="358934881" sldId="294"/>
        </pc:sldMkLst>
        <pc:spChg chg="mo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2" creationId="{20906CAB-083F-4C7B-A33C-C174FD989740}"/>
          </ac:spMkLst>
        </pc:spChg>
        <pc:spChg chg="mod">
          <ac:chgData name="tony wijaya" userId="c7c37faa-5805-421d-b01e-feb2b29945b0" providerId="ADAL" clId="{EFDA5AEB-8125-4643-8400-F7680BC02198}" dt="2021-10-09T18:06:28.896" v="1723" actId="20577"/>
          <ac:spMkLst>
            <pc:docMk/>
            <pc:sldMk cId="358934881" sldId="294"/>
            <ac:spMk id="3" creationId="{16B503E2-E9EA-455D-9829-3F66969F3937}"/>
          </ac:spMkLst>
        </pc:spChg>
        <pc:spChg chg="mod or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4" creationId="{4EAD703A-2495-419A-A48B-A7638E183AF3}"/>
          </ac:spMkLst>
        </pc:spChg>
        <pc:spChg chg="ad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6:11.432" v="1656" actId="26606"/>
          <ac:picMkLst>
            <pc:docMk/>
            <pc:sldMk cId="358934881" sldId="294"/>
            <ac:picMk id="6" creationId="{11357DCE-A1DA-4098-B1A1-932AEB9FB4D8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727087088" sldId="294"/>
        </pc:sldMkLst>
      </pc:sldChg>
      <pc:sldChg chg="addSp delSp modSp new mod setBg">
        <pc:chgData name="tony wijaya" userId="c7c37faa-5805-421d-b01e-feb2b29945b0" providerId="ADAL" clId="{EFDA5AEB-8125-4643-8400-F7680BC02198}" dt="2021-10-09T18:07:09.152" v="1745" actId="22"/>
        <pc:sldMkLst>
          <pc:docMk/>
          <pc:sldMk cId="1927788232" sldId="295"/>
        </pc:sldMkLst>
        <pc:spChg chg="mo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2" creationId="{A9EDE249-1209-4471-B5C2-2069CF4C6AD7}"/>
          </ac:spMkLst>
        </pc:spChg>
        <pc:spChg chg="mo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3" creationId="{568777E5-C24C-41FB-A9B7-F491FAB178FF}"/>
          </ac:spMkLst>
        </pc:spChg>
        <pc:spChg chg="mod or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4" creationId="{186B27BD-B9AF-4834-81B1-A573EC8234A2}"/>
          </ac:spMkLst>
        </pc:spChg>
        <pc:spChg chg="ad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6:59.320" v="1743" actId="26606"/>
          <ac:picMkLst>
            <pc:docMk/>
            <pc:sldMk cId="1927788232" sldId="295"/>
            <ac:picMk id="6" creationId="{8CF96EA4-10A1-4A74-AF07-E3E80393FB0A}"/>
          </ac:picMkLst>
        </pc:picChg>
        <pc:picChg chg="add del">
          <ac:chgData name="tony wijaya" userId="c7c37faa-5805-421d-b01e-feb2b29945b0" providerId="ADAL" clId="{EFDA5AEB-8125-4643-8400-F7680BC02198}" dt="2021-10-09T18:07:09.152" v="1745" actId="22"/>
          <ac:picMkLst>
            <pc:docMk/>
            <pc:sldMk cId="1927788232" sldId="295"/>
            <ac:picMk id="8" creationId="{1B3E7676-FB2F-4A4A-BC8C-E7F441A9B52E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490383949" sldId="29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552036099" sldId="296"/>
        </pc:sldMkLst>
      </pc:sldChg>
      <pc:sldChg chg="addSp modSp new mod setBg">
        <pc:chgData name="tony wijaya" userId="c7c37faa-5805-421d-b01e-feb2b29945b0" providerId="ADAL" clId="{EFDA5AEB-8125-4643-8400-F7680BC02198}" dt="2021-10-09T18:11:13.098" v="1815" actId="26606"/>
        <pc:sldMkLst>
          <pc:docMk/>
          <pc:sldMk cId="2942197639" sldId="296"/>
        </pc:sldMkLst>
        <pc:spChg chg="mo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2" creationId="{4F24373E-ACFF-4F01-BDA3-11A8684A015E}"/>
          </ac:spMkLst>
        </pc:spChg>
        <pc:spChg chg="mo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3" creationId="{3C4F6577-F75A-4D39-A45C-FC67020098E5}"/>
          </ac:spMkLst>
        </pc:spChg>
        <pc:spChg chg="mod or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4" creationId="{581C73F4-6FCC-468A-8777-9B80F4E7B980}"/>
          </ac:spMkLst>
        </pc:spChg>
        <pc:spChg chg="ad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1:13.098" v="1815" actId="26606"/>
          <ac:picMkLst>
            <pc:docMk/>
            <pc:sldMk cId="2942197639" sldId="296"/>
            <ac:picMk id="6" creationId="{8D44031D-5F96-42F1-B200-038ECB04481B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11:54.024" v="1906" actId="20577"/>
        <pc:sldMkLst>
          <pc:docMk/>
          <pc:sldMk cId="4012935168" sldId="297"/>
        </pc:sldMkLst>
        <pc:spChg chg="mo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2" creationId="{3EE73BA4-F0C7-4167-A2AC-892B80EE759C}"/>
          </ac:spMkLst>
        </pc:spChg>
        <pc:spChg chg="mod">
          <ac:chgData name="tony wijaya" userId="c7c37faa-5805-421d-b01e-feb2b29945b0" providerId="ADAL" clId="{EFDA5AEB-8125-4643-8400-F7680BC02198}" dt="2021-10-09T18:11:54.024" v="1906" actId="20577"/>
          <ac:spMkLst>
            <pc:docMk/>
            <pc:sldMk cId="4012935168" sldId="297"/>
            <ac:spMk id="3" creationId="{BEF4625A-A9DB-4259-BE34-68C866A6C259}"/>
          </ac:spMkLst>
        </pc:spChg>
        <pc:spChg chg="mod or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4" creationId="{F7442EB3-E5AC-4A7D-9D1F-51C54213BB51}"/>
          </ac:spMkLst>
        </pc:spChg>
        <pc:spChg chg="ad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1:43.054" v="1857" actId="26606"/>
          <ac:picMkLst>
            <pc:docMk/>
            <pc:sldMk cId="4012935168" sldId="297"/>
            <ac:picMk id="6" creationId="{C046C0BC-FDD6-496B-BDA8-A0A29336F922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79931877" sldId="297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561803" sldId="298"/>
        </pc:sldMkLst>
      </pc:sldChg>
      <pc:sldChg chg="addSp modSp new mod setBg">
        <pc:chgData name="tony wijaya" userId="c7c37faa-5805-421d-b01e-feb2b29945b0" providerId="ADAL" clId="{EFDA5AEB-8125-4643-8400-F7680BC02198}" dt="2021-10-09T18:13:09.295" v="1926" actId="26606"/>
        <pc:sldMkLst>
          <pc:docMk/>
          <pc:sldMk cId="3628063797" sldId="298"/>
        </pc:sldMkLst>
        <pc:spChg chg="mo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2" creationId="{D6759649-4ACF-4008-88BF-4E0D3F31814A}"/>
          </ac:spMkLst>
        </pc:spChg>
        <pc:spChg chg="mo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3" creationId="{59165111-C9F2-455E-BA4A-A40935E60AB4}"/>
          </ac:spMkLst>
        </pc:spChg>
        <pc:spChg chg="mod or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4" creationId="{A6515F7C-C3C5-4502-8C01-A1A08BC38EBC}"/>
          </ac:spMkLst>
        </pc:spChg>
        <pc:spChg chg="ad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3:09.295" v="1926" actId="26606"/>
          <ac:picMkLst>
            <pc:docMk/>
            <pc:sldMk cId="3628063797" sldId="298"/>
            <ac:picMk id="6" creationId="{59176B7A-FA1B-4D09-A5D6-65673C16E195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780409078" sldId="299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037847308" sldId="300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669375188" sldId="30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90262284" sldId="302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660369877" sldId="303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944555953" sldId="304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463783775" sldId="30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75290005" sldId="306"/>
        </pc:sldMkLst>
      </pc:sldChg>
    </pc:docChg>
  </pc:docChgLst>
  <pc:docChgLst>
    <pc:chgData name="tony wijaya" userId="c7c37faa-5805-421d-b01e-feb2b29945b0" providerId="ADAL" clId="{689EDF51-349C-4748-886B-C481CED16961}"/>
    <pc:docChg chg="undo custSel addSld delSld modSld">
      <pc:chgData name="tony wijaya" userId="c7c37faa-5805-421d-b01e-feb2b29945b0" providerId="ADAL" clId="{689EDF51-349C-4748-886B-C481CED16961}" dt="2021-09-19T07:13:32.508" v="1669" actId="20577"/>
      <pc:docMkLst>
        <pc:docMk/>
      </pc:docMkLst>
      <pc:sldChg chg="modSp mod">
        <pc:chgData name="tony wijaya" userId="c7c37faa-5805-421d-b01e-feb2b29945b0" providerId="ADAL" clId="{689EDF51-349C-4748-886B-C481CED16961}" dt="2021-09-18T09:56:33.621" v="24" actId="20577"/>
        <pc:sldMkLst>
          <pc:docMk/>
          <pc:sldMk cId="1487700712" sldId="256"/>
        </pc:sldMkLst>
        <pc:spChg chg="mod">
          <ac:chgData name="tony wijaya" userId="c7c37faa-5805-421d-b01e-feb2b29945b0" providerId="ADAL" clId="{689EDF51-349C-4748-886B-C481CED16961}" dt="2021-09-18T09:56:33.621" v="2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new mod setBg">
        <pc:chgData name="tony wijaya" userId="c7c37faa-5805-421d-b01e-feb2b29945b0" providerId="ADAL" clId="{689EDF51-349C-4748-886B-C481CED16961}" dt="2021-09-18T10:06:34.517" v="398" actId="26606"/>
        <pc:sldMkLst>
          <pc:docMk/>
          <pc:sldMk cId="2921959417" sldId="257"/>
        </pc:sldMkLst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" creationId="{FAFB4321-45CD-4246-B10A-C654F9B6AF85}"/>
          </ac:spMkLst>
        </pc:spChg>
        <pc:spChg chg="del">
          <ac:chgData name="tony wijaya" userId="c7c37faa-5805-421d-b01e-feb2b29945b0" providerId="ADAL" clId="{689EDF51-349C-4748-886B-C481CED16961}" dt="2021-09-18T09:57:37.427" v="27" actId="931"/>
          <ac:spMkLst>
            <pc:docMk/>
            <pc:sldMk cId="2921959417" sldId="257"/>
            <ac:spMk id="3" creationId="{4F04864E-ADB1-4B7D-B00F-F623C4BA8E7F}"/>
          </ac:spMkLst>
        </pc:spChg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4" creationId="{44C822D7-3D0F-4B9F-8C58-4FCC3D242AD8}"/>
          </ac:spMkLst>
        </pc:spChg>
        <pc:spChg chg="add 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0" creationId="{8051AF5F-C82A-47FA-8EE8-3DD718AA4432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8T10:06:33.452" v="396" actId="26606"/>
          <ac:spMkLst>
            <pc:docMk/>
            <pc:sldMk cId="2921959417" sldId="257"/>
            <ac:spMk id="29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06:34.517" v="398" actId="26606"/>
          <ac:grpSpMkLst>
            <pc:docMk/>
            <pc:sldMk cId="2921959417" sldId="257"/>
            <ac:grpSpMk id="22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8T10:06:33.452" v="396" actId="26606"/>
          <ac:grpSpMkLst>
            <pc:docMk/>
            <pc:sldMk cId="2921959417" sldId="257"/>
            <ac:grpSpMk id="31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6:34.517" v="398" actId="26606"/>
          <ac:picMkLst>
            <pc:docMk/>
            <pc:sldMk cId="2921959417" sldId="257"/>
            <ac:picMk id="6" creationId="{B055439A-46E4-409B-B784-4357A5CC3DC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09:59:01.313" v="112" actId="313"/>
        <pc:sldMkLst>
          <pc:docMk/>
          <pc:sldMk cId="2955548325" sldId="258"/>
        </pc:sldMkLst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2" creationId="{4BDEF0C0-C99F-4745-991E-DE58FC378DE8}"/>
          </ac:spMkLst>
        </pc:spChg>
        <pc:spChg chg="del">
          <ac:chgData name="tony wijaya" userId="c7c37faa-5805-421d-b01e-feb2b29945b0" providerId="ADAL" clId="{689EDF51-349C-4748-886B-C481CED16961}" dt="2021-09-18T09:58:36.481" v="63" actId="931"/>
          <ac:spMkLst>
            <pc:docMk/>
            <pc:sldMk cId="2955548325" sldId="258"/>
            <ac:spMk id="3" creationId="{614C602B-4DBF-4EFC-8CFA-373126BB2BC5}"/>
          </ac:spMkLst>
        </pc:spChg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4" creationId="{D1AFE48C-EF43-4A54-8E5F-7FBBE3375893}"/>
          </ac:spMkLst>
        </pc:spChg>
        <pc:spChg chg="add mod">
          <ac:chgData name="tony wijaya" userId="c7c37faa-5805-421d-b01e-feb2b29945b0" providerId="ADAL" clId="{689EDF51-349C-4748-886B-C481CED16961}" dt="2021-09-18T09:59:01.313" v="112" actId="313"/>
          <ac:spMkLst>
            <pc:docMk/>
            <pc:sldMk cId="2955548325" sldId="258"/>
            <ac:spMk id="10" creationId="{4C4B592C-D481-48FB-A497-8FF5ED270AD4}"/>
          </ac:spMkLst>
        </pc:spChg>
        <pc:spChg chg="ad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09:58:46.894" v="66" actId="26606"/>
          <ac:picMkLst>
            <pc:docMk/>
            <pc:sldMk cId="2955548325" sldId="258"/>
            <ac:picMk id="6" creationId="{67BEBA34-1E7A-4353-A275-E5A87C990CC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0:35.108" v="217" actId="20577"/>
        <pc:sldMkLst>
          <pc:docMk/>
          <pc:sldMk cId="4203758491" sldId="259"/>
        </pc:sldMkLst>
        <pc:spChg chg="mod or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" creationId="{BE9C05CF-71FF-40C8-AF00-5EFD48A8A04E}"/>
          </ac:spMkLst>
        </pc:spChg>
        <pc:spChg chg="del">
          <ac:chgData name="tony wijaya" userId="c7c37faa-5805-421d-b01e-feb2b29945b0" providerId="ADAL" clId="{689EDF51-349C-4748-886B-C481CED16961}" dt="2021-09-18T09:59:37.418" v="163" actId="931"/>
          <ac:spMkLst>
            <pc:docMk/>
            <pc:sldMk cId="4203758491" sldId="259"/>
            <ac:spMk id="3" creationId="{A24979BA-B201-41DF-94EA-50B643B318CF}"/>
          </ac:spMkLst>
        </pc:spChg>
        <pc:spChg chg="mo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4" creationId="{494EA545-F1EF-4C67-AB5C-38BA41C673C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0" creationId="{2A04546B-FE47-44EF-BAE2-825166584464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8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0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1" creationId="{4B610F9C-62FE-46FC-8607-C35030B6321A}"/>
          </ac:spMkLst>
        </pc:spChg>
        <pc:spChg chg="add mod">
          <ac:chgData name="tony wijaya" userId="c7c37faa-5805-421d-b01e-feb2b29945b0" providerId="ADAL" clId="{689EDF51-349C-4748-886B-C481CED16961}" dt="2021-09-18T10:00:35.108" v="217" actId="20577"/>
          <ac:spMkLst>
            <pc:docMk/>
            <pc:sldMk cId="4203758491" sldId="259"/>
            <ac:spMk id="25" creationId="{FA67E455-810E-43A3-A252-63B2ED660874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8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0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2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4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6" creationId="{9184B385-16B6-44A9-9A47-1C765B376324}"/>
          </ac:spMkLst>
        </pc:spChg>
        <pc:picChg chg="add mod ord">
          <ac:chgData name="tony wijaya" userId="c7c37faa-5805-421d-b01e-feb2b29945b0" providerId="ADAL" clId="{689EDF51-349C-4748-886B-C481CED16961}" dt="2021-09-18T10:00:19.296" v="177" actId="26606"/>
          <ac:picMkLst>
            <pc:docMk/>
            <pc:sldMk cId="4203758491" sldId="259"/>
            <ac:picMk id="6" creationId="{D154B706-900E-458C-BD1D-E6FDED0233E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1:28.496" v="237" actId="20577"/>
        <pc:sldMkLst>
          <pc:docMk/>
          <pc:sldMk cId="961526181" sldId="260"/>
        </pc:sldMkLst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" creationId="{E47E1C4F-240B-4B93-95EB-F90910EEF99A}"/>
          </ac:spMkLst>
        </pc:spChg>
        <pc:spChg chg="del">
          <ac:chgData name="tony wijaya" userId="c7c37faa-5805-421d-b01e-feb2b29945b0" providerId="ADAL" clId="{689EDF51-349C-4748-886B-C481CED16961}" dt="2021-09-18T10:00:45.212" v="219" actId="931"/>
          <ac:spMkLst>
            <pc:docMk/>
            <pc:sldMk cId="961526181" sldId="260"/>
            <ac:spMk id="3" creationId="{5DF4C57C-CC45-441A-95A6-6EB26CC8708B}"/>
          </ac:spMkLst>
        </pc:spChg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4" creationId="{53483B3B-81EB-4D83-9709-7751C404D45F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0" creationId="{07B4E3C7-FF5E-4B46-BF48-71D67030233B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3" creationId="{F9E22090-20B0-4E64-847E-6DE402F7057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5" creationId="{F166425F-5B9E-47A4-9DDB-F86B87375E30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6" creationId="{E97FF61E-4BA9-4C8B-AD03-05E9B2A40AA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7" creationId="{CB840409-2426-4C09-8577-294212FCEF79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19" creationId="{2E32075D-9299-4657-87D7-B9987B7FDE36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20" creationId="{01C34208-EF5D-40C5-B842-20F3A010D051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3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8T10:01:28.496" v="237" actId="20577"/>
          <ac:spMkLst>
            <pc:docMk/>
            <pc:sldMk cId="961526181" sldId="260"/>
            <ac:spMk id="24" creationId="{8216362A-6BB8-47E1-9EE0-BB81743BEE43}"/>
          </ac:spMkLst>
        </pc:spChg>
        <pc:picChg chg="add mod">
          <ac:chgData name="tony wijaya" userId="c7c37faa-5805-421d-b01e-feb2b29945b0" providerId="ADAL" clId="{689EDF51-349C-4748-886B-C481CED16961}" dt="2021-09-18T10:01:23.439" v="228" actId="26606"/>
          <ac:picMkLst>
            <pc:docMk/>
            <pc:sldMk cId="961526181" sldId="260"/>
            <ac:picMk id="6" creationId="{D7AD1A43-A2C7-4CC1-9FFB-D4724DD308D3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01347425" sldId="260"/>
        </pc:sldMkLst>
      </pc:sldChg>
      <pc:sldChg chg="addSp delSp modSp new mod setBg">
        <pc:chgData name="tony wijaya" userId="c7c37faa-5805-421d-b01e-feb2b29945b0" providerId="ADAL" clId="{689EDF51-349C-4748-886B-C481CED16961}" dt="2021-09-18T10:02:00.468" v="275" actId="20577"/>
        <pc:sldMkLst>
          <pc:docMk/>
          <pc:sldMk cId="2487228159" sldId="261"/>
        </pc:sldMkLst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2" creationId="{E40D77B5-3289-4261-8E25-4B1778D84C61}"/>
          </ac:spMkLst>
        </pc:spChg>
        <pc:spChg chg="del">
          <ac:chgData name="tony wijaya" userId="c7c37faa-5805-421d-b01e-feb2b29945b0" providerId="ADAL" clId="{689EDF51-349C-4748-886B-C481CED16961}" dt="2021-09-18T10:01:38.572" v="239" actId="931"/>
          <ac:spMkLst>
            <pc:docMk/>
            <pc:sldMk cId="2487228159" sldId="261"/>
            <ac:spMk id="3" creationId="{A68F38A7-ECC3-48DE-88A9-6D1E199A08C2}"/>
          </ac:spMkLst>
        </pc:spChg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4" creationId="{208F68A8-424B-4CC8-A174-73A5AD2C43EC}"/>
          </ac:spMkLst>
        </pc:spChg>
        <pc:spChg chg="add mod">
          <ac:chgData name="tony wijaya" userId="c7c37faa-5805-421d-b01e-feb2b29945b0" providerId="ADAL" clId="{689EDF51-349C-4748-886B-C481CED16961}" dt="2021-09-18T10:02:00.468" v="275" actId="20577"/>
          <ac:spMkLst>
            <pc:docMk/>
            <pc:sldMk cId="2487228159" sldId="261"/>
            <ac:spMk id="10" creationId="{38DBA677-B4A9-4C15-97EF-9979657E99A2}"/>
          </ac:spMkLst>
        </pc:spChg>
        <pc:spChg chg="ad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10:01:44.970" v="242" actId="26606"/>
          <ac:picMkLst>
            <pc:docMk/>
            <pc:sldMk cId="2487228159" sldId="261"/>
            <ac:picMk id="6" creationId="{CF95B4DB-30FD-442B-8E43-973E77FED471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3:21.068" v="358" actId="20577"/>
        <pc:sldMkLst>
          <pc:docMk/>
          <pc:sldMk cId="3548301719" sldId="262"/>
        </pc:sldMkLst>
        <pc:spChg chg="mod or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" creationId="{A563EFBC-F28A-41E2-B54F-1A08CF38BCBB}"/>
          </ac:spMkLst>
        </pc:spChg>
        <pc:spChg chg="del">
          <ac:chgData name="tony wijaya" userId="c7c37faa-5805-421d-b01e-feb2b29945b0" providerId="ADAL" clId="{689EDF51-349C-4748-886B-C481CED16961}" dt="2021-09-18T10:02:12.398" v="277" actId="931"/>
          <ac:spMkLst>
            <pc:docMk/>
            <pc:sldMk cId="3548301719" sldId="262"/>
            <ac:spMk id="3" creationId="{35A0BCA2-9D2E-4612-9968-363237981CB8}"/>
          </ac:spMkLst>
        </pc:spChg>
        <pc:spChg chg="mo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4" creationId="{A4F088C9-433D-4862-BC38-68A050A4DED7}"/>
          </ac:spMkLst>
        </pc:spChg>
        <pc:spChg chg="add mod">
          <ac:chgData name="tony wijaya" userId="c7c37faa-5805-421d-b01e-feb2b29945b0" providerId="ADAL" clId="{689EDF51-349C-4748-886B-C481CED16961}" dt="2021-09-18T10:03:21.068" v="358" actId="20577"/>
          <ac:spMkLst>
            <pc:docMk/>
            <pc:sldMk cId="3548301719" sldId="262"/>
            <ac:spMk id="10" creationId="{B184BDB4-658D-484D-BF4F-5BA5817A73F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3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5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21" creationId="{4B610F9C-62FE-46FC-8607-C35030B6321A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3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4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5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6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7" creationId="{9184B385-16B6-44A9-9A47-1C765B376324}"/>
          </ac:spMkLst>
        </pc:spChg>
        <pc:picChg chg="add mod">
          <ac:chgData name="tony wijaya" userId="c7c37faa-5805-421d-b01e-feb2b29945b0" providerId="ADAL" clId="{689EDF51-349C-4748-886B-C481CED16961}" dt="2021-09-18T10:02:57.271" v="282" actId="26606"/>
          <ac:picMkLst>
            <pc:docMk/>
            <pc:sldMk cId="3548301719" sldId="262"/>
            <ac:picMk id="6" creationId="{5ECA13FE-54B4-4552-B1A3-9E77DEE7E6C0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5:46.089" v="392" actId="20577"/>
        <pc:sldMkLst>
          <pc:docMk/>
          <pc:sldMk cId="554868474" sldId="263"/>
        </pc:sldMkLst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" creationId="{5E56DF1E-BA1D-40B0-A51D-B8217A8B771A}"/>
          </ac:spMkLst>
        </pc:spChg>
        <pc:spChg chg="del">
          <ac:chgData name="tony wijaya" userId="c7c37faa-5805-421d-b01e-feb2b29945b0" providerId="ADAL" clId="{689EDF51-349C-4748-886B-C481CED16961}" dt="2021-09-18T10:03:34.511" v="360" actId="931"/>
          <ac:spMkLst>
            <pc:docMk/>
            <pc:sldMk cId="554868474" sldId="263"/>
            <ac:spMk id="3" creationId="{FB9F300B-22CD-4A77-8DC5-18F8F0247AA9}"/>
          </ac:spMkLst>
        </pc:spChg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4" creationId="{80318852-AC95-4B73-820D-7BF570B68E9A}"/>
          </ac:spMkLst>
        </pc:spChg>
        <pc:spChg chg="add mod">
          <ac:chgData name="tony wijaya" userId="c7c37faa-5805-421d-b01e-feb2b29945b0" providerId="ADAL" clId="{689EDF51-349C-4748-886B-C481CED16961}" dt="2021-09-18T10:05:46.089" v="392" actId="20577"/>
          <ac:spMkLst>
            <pc:docMk/>
            <pc:sldMk cId="554868474" sldId="263"/>
            <ac:spMk id="10" creationId="{10AFF9EB-F7C5-4372-A515-B5BAF0DABD39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0" creationId="{EE15E636-2C9E-42CB-B482-436AA81BF93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6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7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8T10:05:35.786" v="365" actId="26606"/>
          <ac:grpSpMkLst>
            <pc:docMk/>
            <pc:sldMk cId="554868474" sldId="263"/>
            <ac:grpSpMk id="22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5:35.786" v="365" actId="26606"/>
          <ac:picMkLst>
            <pc:docMk/>
            <pc:sldMk cId="554868474" sldId="263"/>
            <ac:picMk id="6" creationId="{0C337216-C75E-440C-AB0A-8C98A027EB45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8T10:08:58.292" v="449"/>
        <pc:sldMkLst>
          <pc:docMk/>
          <pc:sldMk cId="1844828752" sldId="264"/>
        </pc:sldMkLst>
        <pc:spChg chg="mod">
          <ac:chgData name="tony wijaya" userId="c7c37faa-5805-421d-b01e-feb2b29945b0" providerId="ADAL" clId="{689EDF51-349C-4748-886B-C481CED16961}" dt="2021-09-18T10:08:22.569" v="428" actId="20577"/>
          <ac:spMkLst>
            <pc:docMk/>
            <pc:sldMk cId="1844828752" sldId="264"/>
            <ac:spMk id="2" creationId="{A6CEA3DC-8095-4022-8050-3970926DECA9}"/>
          </ac:spMkLst>
        </pc:spChg>
        <pc:spChg chg="add del mod">
          <ac:chgData name="tony wijaya" userId="c7c37faa-5805-421d-b01e-feb2b29945b0" providerId="ADAL" clId="{689EDF51-349C-4748-886B-C481CED16961}" dt="2021-09-18T10:08:26.808" v="440" actId="20577"/>
          <ac:spMkLst>
            <pc:docMk/>
            <pc:sldMk cId="1844828752" sldId="264"/>
            <ac:spMk id="3" creationId="{102D1F11-43E7-4092-A104-5105787B9479}"/>
          </ac:spMkLst>
        </pc:spChg>
        <pc:graphicFrameChg chg="del">
          <ac:chgData name="tony wijaya" userId="c7c37faa-5805-421d-b01e-feb2b29945b0" providerId="ADAL" clId="{689EDF51-349C-4748-886B-C481CED16961}" dt="2021-09-18T10:08:09.576" v="414" actId="478"/>
          <ac:graphicFrameMkLst>
            <pc:docMk/>
            <pc:sldMk cId="1844828752" sldId="264"/>
            <ac:graphicFrameMk id="7" creationId="{2DFFCD8D-C2A6-4AC8-8A81-6A74F147D95E}"/>
          </ac:graphicFrameMkLst>
        </pc:graphicFrameChg>
        <pc:picChg chg="add del mod">
          <ac:chgData name="tony wijaya" userId="c7c37faa-5805-421d-b01e-feb2b29945b0" providerId="ADAL" clId="{689EDF51-349C-4748-886B-C481CED16961}" dt="2021-09-18T10:07:49.950" v="401" actId="931"/>
          <ac:picMkLst>
            <pc:docMk/>
            <pc:sldMk cId="1844828752" sldId="264"/>
            <ac:picMk id="6" creationId="{76442A36-381A-4FD0-AF27-A0A5B86E12D2}"/>
          </ac:picMkLst>
        </pc:picChg>
        <pc:picChg chg="add mod">
          <ac:chgData name="tony wijaya" userId="c7c37faa-5805-421d-b01e-feb2b29945b0" providerId="ADAL" clId="{689EDF51-349C-4748-886B-C481CED16961}" dt="2021-09-18T10:08:15.063" v="415" actId="931"/>
          <ac:picMkLst>
            <pc:docMk/>
            <pc:sldMk cId="1844828752" sldId="264"/>
            <ac:picMk id="9" creationId="{6FE8E846-7A7A-4430-BE26-7A3FEFD01D4B}"/>
          </ac:picMkLst>
        </pc:picChg>
        <pc:picChg chg="add del mod">
          <ac:chgData name="tony wijaya" userId="c7c37faa-5805-421d-b01e-feb2b29945b0" providerId="ADAL" clId="{689EDF51-349C-4748-886B-C481CED16961}" dt="2021-09-18T10:08:58.292" v="449"/>
          <ac:picMkLst>
            <pc:docMk/>
            <pc:sldMk cId="1844828752" sldId="264"/>
            <ac:picMk id="10" creationId="{9ACEBFA4-D16D-4478-AE11-761117022B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9:45.099" v="533" actId="26606"/>
        <pc:sldMkLst>
          <pc:docMk/>
          <pc:sldMk cId="1149879380" sldId="265"/>
        </pc:sldMkLst>
        <pc:spChg chg="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" creationId="{000DFE9A-D9D5-4A54-99F2-C4A316A64148}"/>
          </ac:spMkLst>
        </pc:spChg>
        <pc:spChg chg="add del 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3" creationId="{2E5B7117-C5A7-4ACF-91FD-38EE52F1F1EC}"/>
          </ac:spMkLst>
        </pc:spChg>
        <pc:spChg chg="mod or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4" creationId="{5C42658A-B865-42D2-9D4A-DE3D015E6103}"/>
          </ac:spMkLst>
        </pc:spChg>
        <pc:spChg chg="add del mod">
          <ac:chgData name="tony wijaya" userId="c7c37faa-5805-421d-b01e-feb2b29945b0" providerId="ADAL" clId="{689EDF51-349C-4748-886B-C481CED16961}" dt="2021-09-18T10:09:02.244" v="450" actId="21"/>
          <ac:spMkLst>
            <pc:docMk/>
            <pc:sldMk cId="1149879380" sldId="265"/>
            <ac:spMk id="8" creationId="{36E784F7-2B77-4187-BE9A-CE1135AAB9E8}"/>
          </ac:spMkLst>
        </pc:spChg>
        <pc:spChg chg="add del">
          <ac:chgData name="tony wijaya" userId="c7c37faa-5805-421d-b01e-feb2b29945b0" providerId="ADAL" clId="{689EDF51-349C-4748-886B-C481CED16961}" dt="2021-09-18T10:09:45.093" v="532" actId="26606"/>
          <ac:spMkLst>
            <pc:docMk/>
            <pc:sldMk cId="1149879380" sldId="265"/>
            <ac:spMk id="14" creationId="{3FE9758B-E361-4084-8D9F-729FA6C4AD7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6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7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8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0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2" creationId="{9184B385-16B6-44A9-9A47-1C765B376324}"/>
          </ac:spMkLst>
        </pc:spChg>
        <pc:picChg chg="add del mod">
          <ac:chgData name="tony wijaya" userId="c7c37faa-5805-421d-b01e-feb2b29945b0" providerId="ADAL" clId="{689EDF51-349C-4748-886B-C481CED16961}" dt="2021-09-18T10:09:08.311" v="452" actId="931"/>
          <ac:picMkLst>
            <pc:docMk/>
            <pc:sldMk cId="1149879380" sldId="265"/>
            <ac:picMk id="6" creationId="{B0D78CE9-D9FB-4E79-BA61-2756995307F4}"/>
          </ac:picMkLst>
        </pc:picChg>
        <pc:picChg chg="add mod ord">
          <ac:chgData name="tony wijaya" userId="c7c37faa-5805-421d-b01e-feb2b29945b0" providerId="ADAL" clId="{689EDF51-349C-4748-886B-C481CED16961}" dt="2021-09-18T10:09:45.099" v="533" actId="26606"/>
          <ac:picMkLst>
            <pc:docMk/>
            <pc:sldMk cId="1149879380" sldId="265"/>
            <ac:picMk id="9" creationId="{7A57F769-583F-457D-AF38-A1F6E7B060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10:36.446" v="565" actId="20577"/>
        <pc:sldMkLst>
          <pc:docMk/>
          <pc:sldMk cId="266144263" sldId="266"/>
        </pc:sldMkLst>
        <pc:spChg chg="mod or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" creationId="{27A7C33B-65D6-44A9-8B52-93E8D95B3142}"/>
          </ac:spMkLst>
        </pc:spChg>
        <pc:spChg chg="del">
          <ac:chgData name="tony wijaya" userId="c7c37faa-5805-421d-b01e-feb2b29945b0" providerId="ADAL" clId="{689EDF51-349C-4748-886B-C481CED16961}" dt="2021-09-18T10:10:12.277" v="535" actId="931"/>
          <ac:spMkLst>
            <pc:docMk/>
            <pc:sldMk cId="266144263" sldId="266"/>
            <ac:spMk id="3" creationId="{B992A1A5-90A6-4A8B-9632-88837801D4E9}"/>
          </ac:spMkLst>
        </pc:spChg>
        <pc:spChg chg="mo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4" creationId="{60CD8977-52E5-4724-B27D-B2CC6AE546BE}"/>
          </ac:spMkLst>
        </pc:spChg>
        <pc:spChg chg="add mod">
          <ac:chgData name="tony wijaya" userId="c7c37faa-5805-421d-b01e-feb2b29945b0" providerId="ADAL" clId="{689EDF51-349C-4748-886B-C481CED16961}" dt="2021-09-18T10:10:36.446" v="565" actId="20577"/>
          <ac:spMkLst>
            <pc:docMk/>
            <pc:sldMk cId="266144263" sldId="266"/>
            <ac:spMk id="10" creationId="{5B8F90B4-B628-4A30-9472-E207E06797B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1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3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9" creationId="{493D4EDA-58E0-40CC-B3CA-14CDEB349D2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26" creationId="{4A2E7EC3-E07C-46CE-9B25-41865A50681C}"/>
          </ac:spMkLst>
        </pc:spChg>
        <pc:spChg chg="ad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8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10:25.628" v="539" actId="26606"/>
          <ac:grpSpMkLst>
            <pc:docMk/>
            <pc:sldMk cId="266144263" sldId="266"/>
            <ac:grpSpMk id="21" creationId="{AA9EB0BC-A85E-4C26-B355-5DFCEF6CCB49}"/>
          </ac:grpSpMkLst>
        </pc:grpChg>
        <pc:grpChg chg="add">
          <ac:chgData name="tony wijaya" userId="c7c37faa-5805-421d-b01e-feb2b29945b0" providerId="ADAL" clId="{689EDF51-349C-4748-886B-C481CED16961}" dt="2021-09-18T10:10:25.632" v="540" actId="26606"/>
          <ac:grpSpMkLst>
            <pc:docMk/>
            <pc:sldMk cId="266144263" sldId="266"/>
            <ac:grpSpMk id="29" creationId="{01D4AEDF-0CF9-4271-ABB7-3D3489BB42D0}"/>
          </ac:grpSpMkLst>
        </pc:grpChg>
        <pc:picChg chg="add mod">
          <ac:chgData name="tony wijaya" userId="c7c37faa-5805-421d-b01e-feb2b29945b0" providerId="ADAL" clId="{689EDF51-349C-4748-886B-C481CED16961}" dt="2021-09-18T10:10:25.632" v="540" actId="26606"/>
          <ac:picMkLst>
            <pc:docMk/>
            <pc:sldMk cId="266144263" sldId="266"/>
            <ac:picMk id="6" creationId="{022D771D-CCB8-4A5B-8472-FC4E1E961247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5:44:40.006" v="592" actId="20577"/>
        <pc:sldMkLst>
          <pc:docMk/>
          <pc:sldMk cId="7903726" sldId="267"/>
        </pc:sldMkLst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2" creationId="{9CCD8B3F-94C3-4CE7-9ADB-6841120B9D4F}"/>
          </ac:spMkLst>
        </pc:spChg>
        <pc:spChg chg="mod">
          <ac:chgData name="tony wijaya" userId="c7c37faa-5805-421d-b01e-feb2b29945b0" providerId="ADAL" clId="{689EDF51-349C-4748-886B-C481CED16961}" dt="2021-09-19T05:44:40.006" v="592" actId="20577"/>
          <ac:spMkLst>
            <pc:docMk/>
            <pc:sldMk cId="7903726" sldId="267"/>
            <ac:spMk id="3" creationId="{8380627C-40F5-43BC-A54C-CD48640C0FFE}"/>
          </ac:spMkLst>
        </pc:spChg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4" creationId="{7C125AEE-5E2F-4EF1-A983-14D8F77F8FCC}"/>
          </ac:spMkLst>
        </pc:spChg>
        <pc:spChg chg="ad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11" creationId="{EE15E636-2C9E-42CB-B482-436AA81BF93B}"/>
          </ac:spMkLst>
        </pc:spChg>
        <pc:grpChg chg="add">
          <ac:chgData name="tony wijaya" userId="c7c37faa-5805-421d-b01e-feb2b29945b0" providerId="ADAL" clId="{689EDF51-349C-4748-886B-C481CED16961}" dt="2021-09-19T05:44:24.253" v="568" actId="26606"/>
          <ac:grpSpMkLst>
            <pc:docMk/>
            <pc:sldMk cId="7903726" sldId="267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44:24.253" v="568" actId="26606"/>
          <ac:picMkLst>
            <pc:docMk/>
            <pc:sldMk cId="7903726" sldId="267"/>
            <ac:picMk id="6" creationId="{57BB65AE-AABC-4DF1-AA14-00121168DA5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48:25.317" v="638" actId="20577"/>
        <pc:sldMkLst>
          <pc:docMk/>
          <pc:sldMk cId="3295590685" sldId="268"/>
        </pc:sldMkLst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2" creationId="{0C97C852-9AFE-4BFE-AC0E-A9DA6DA5D7DA}"/>
          </ac:spMkLst>
        </pc:spChg>
        <pc:spChg chg="mod">
          <ac:chgData name="tony wijaya" userId="c7c37faa-5805-421d-b01e-feb2b29945b0" providerId="ADAL" clId="{689EDF51-349C-4748-886B-C481CED16961}" dt="2021-09-19T05:48:25.317" v="638" actId="20577"/>
          <ac:spMkLst>
            <pc:docMk/>
            <pc:sldMk cId="3295590685" sldId="268"/>
            <ac:spMk id="3" creationId="{3F3CE2F0-0628-4F76-95D1-34F75DD629A6}"/>
          </ac:spMkLst>
        </pc:spChg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4" creationId="{EA49B100-06F0-4830-B69F-DBC921E5D49B}"/>
          </ac:spMkLst>
        </pc:spChg>
        <pc:spChg chg="ad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1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47:38.844" v="596" actId="26606"/>
          <ac:spMkLst>
            <pc:docMk/>
            <pc:sldMk cId="3295590685" sldId="268"/>
            <ac:spMk id="11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9T05:47:38.844" v="596" actId="26606"/>
          <ac:grpSpMkLst>
            <pc:docMk/>
            <pc:sldMk cId="3295590685" sldId="268"/>
            <ac:grpSpMk id="13" creationId="{01D4AEDF-0CF9-4271-ABB7-3D3489BB42D0}"/>
          </ac:grpSpMkLst>
        </pc:grpChg>
        <pc:grpChg chg="add">
          <ac:chgData name="tony wijaya" userId="c7c37faa-5805-421d-b01e-feb2b29945b0" providerId="ADAL" clId="{689EDF51-349C-4748-886B-C481CED16961}" dt="2021-09-19T05:48:12.763" v="599" actId="26606"/>
          <ac:grpSpMkLst>
            <pc:docMk/>
            <pc:sldMk cId="3295590685" sldId="268"/>
            <ac:grpSpMk id="15" creationId="{01D4AEDF-0CF9-4271-ABB7-3D3489BB42D0}"/>
          </ac:grpSpMkLst>
        </pc:grpChg>
        <pc:picChg chg="add del mod ord">
          <ac:chgData name="tony wijaya" userId="c7c37faa-5805-421d-b01e-feb2b29945b0" providerId="ADAL" clId="{689EDF51-349C-4748-886B-C481CED16961}" dt="2021-09-19T05:47:42.128" v="597" actId="22"/>
          <ac:picMkLst>
            <pc:docMk/>
            <pc:sldMk cId="3295590685" sldId="268"/>
            <ac:picMk id="6" creationId="{83822838-FE1F-4DE9-8BE0-864F5B5721B8}"/>
          </ac:picMkLst>
        </pc:picChg>
        <pc:picChg chg="add mod ord">
          <ac:chgData name="tony wijaya" userId="c7c37faa-5805-421d-b01e-feb2b29945b0" providerId="ADAL" clId="{689EDF51-349C-4748-886B-C481CED16961}" dt="2021-09-19T05:48:12.763" v="599" actId="26606"/>
          <ac:picMkLst>
            <pc:docMk/>
            <pc:sldMk cId="3295590685" sldId="268"/>
            <ac:picMk id="8" creationId="{956E6159-3FC8-4A0D-87FA-C60C47F8FA9B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52:10.921" v="715" actId="20577"/>
        <pc:sldMkLst>
          <pc:docMk/>
          <pc:sldMk cId="2113709577" sldId="269"/>
        </pc:sldMkLst>
        <pc:spChg chg="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2" creationId="{3E348321-F65B-4DD5-8A8C-D156A77AFEAF}"/>
          </ac:spMkLst>
        </pc:spChg>
        <pc:spChg chg="add del 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" creationId="{B1169912-2CA8-4617-AB78-A5985A134742}"/>
          </ac:spMkLst>
        </pc:spChg>
        <pc:spChg chg="mod or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4" creationId="{0615A535-0E7F-4E33-B3EB-FEB49DC793EE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8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9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09.864" v="644" actId="26606"/>
          <ac:spMkLst>
            <pc:docMk/>
            <pc:sldMk cId="2113709577" sldId="269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2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4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9" creationId="{28D511D2-9CF1-40DE-BB88-A5A48A0E8AC6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0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2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5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9" creationId="{B1169912-2CA8-4617-AB78-A5985A134742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2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5:52:10.921" v="715" actId="20577"/>
          <ac:spMkLst>
            <pc:docMk/>
            <pc:sldMk cId="2113709577" sldId="269"/>
            <ac:spMk id="33" creationId="{B1169912-2CA8-4617-AB78-A5985A134742}"/>
          </ac:spMkLst>
        </pc:spChg>
        <pc:grpChg chg="add del">
          <ac:chgData name="tony wijaya" userId="c7c37faa-5805-421d-b01e-feb2b29945b0" providerId="ADAL" clId="{689EDF51-349C-4748-886B-C481CED16961}" dt="2021-09-19T05:51:09.864" v="644" actId="26606"/>
          <ac:grpSpMkLst>
            <pc:docMk/>
            <pc:sldMk cId="2113709577" sldId="269"/>
            <ac:grpSpMk id="13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9T05:51:33.661" v="648" actId="26606"/>
          <ac:grpSpMkLst>
            <pc:docMk/>
            <pc:sldMk cId="2113709577" sldId="269"/>
            <ac:grpSpMk id="21" creationId="{40ADCA80-A0B1-4379-94EC-0A1A73BE1E7C}"/>
          </ac:grpSpMkLst>
        </pc:grpChg>
        <pc:grpChg chg="add del">
          <ac:chgData name="tony wijaya" userId="c7c37faa-5805-421d-b01e-feb2b29945b0" providerId="ADAL" clId="{689EDF51-349C-4748-886B-C481CED16961}" dt="2021-09-19T05:51:34.417" v="650" actId="26606"/>
          <ac:grpSpMkLst>
            <pc:docMk/>
            <pc:sldMk cId="2113709577" sldId="269"/>
            <ac:grpSpMk id="26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51:34.421" v="651" actId="26606"/>
          <ac:picMkLst>
            <pc:docMk/>
            <pc:sldMk cId="2113709577" sldId="269"/>
            <ac:picMk id="6" creationId="{762F984E-5408-40A3-98FF-B0737E391F46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9T05:57:11.073" v="844" actId="1035"/>
        <pc:sldMkLst>
          <pc:docMk/>
          <pc:sldMk cId="2219861655" sldId="270"/>
        </pc:sldMkLst>
        <pc:spChg chg="mod">
          <ac:chgData name="tony wijaya" userId="c7c37faa-5805-421d-b01e-feb2b29945b0" providerId="ADAL" clId="{689EDF51-349C-4748-886B-C481CED16961}" dt="2021-09-19T05:55:17.936" v="773" actId="20577"/>
          <ac:spMkLst>
            <pc:docMk/>
            <pc:sldMk cId="2219861655" sldId="270"/>
            <ac:spMk id="3" creationId="{3E19BAE2-B559-4F28-93A1-27319ACEE907}"/>
          </ac:spMkLst>
        </pc:spChg>
        <pc:picChg chg="add">
          <ac:chgData name="tony wijaya" userId="c7c37faa-5805-421d-b01e-feb2b29945b0" providerId="ADAL" clId="{689EDF51-349C-4748-886B-C481CED16961}" dt="2021-09-19T05:53:12.705" v="717" actId="22"/>
          <ac:picMkLst>
            <pc:docMk/>
            <pc:sldMk cId="2219861655" sldId="270"/>
            <ac:picMk id="6" creationId="{8D2A33E9-E077-43D4-B85A-08AFF161727F}"/>
          </ac:picMkLst>
        </pc:picChg>
        <pc:picChg chg="add del mod">
          <ac:chgData name="tony wijaya" userId="c7c37faa-5805-421d-b01e-feb2b29945b0" providerId="ADAL" clId="{689EDF51-349C-4748-886B-C481CED16961}" dt="2021-09-19T05:55:51.830" v="774" actId="478"/>
          <ac:picMkLst>
            <pc:docMk/>
            <pc:sldMk cId="2219861655" sldId="270"/>
            <ac:picMk id="8" creationId="{AAD39D85-F597-4D5B-ACB7-720E52188359}"/>
          </ac:picMkLst>
        </pc:picChg>
        <pc:picChg chg="add mod">
          <ac:chgData name="tony wijaya" userId="c7c37faa-5805-421d-b01e-feb2b29945b0" providerId="ADAL" clId="{689EDF51-349C-4748-886B-C481CED16961}" dt="2021-09-19T05:55:56.615" v="797" actId="1035"/>
          <ac:picMkLst>
            <pc:docMk/>
            <pc:sldMk cId="2219861655" sldId="270"/>
            <ac:picMk id="10" creationId="{21144266-37D9-4A8B-B551-DF2677151F1F}"/>
          </ac:picMkLst>
        </pc:picChg>
        <pc:picChg chg="add mod">
          <ac:chgData name="tony wijaya" userId="c7c37faa-5805-421d-b01e-feb2b29945b0" providerId="ADAL" clId="{689EDF51-349C-4748-886B-C481CED16961}" dt="2021-09-19T05:57:11.073" v="844" actId="1035"/>
          <ac:picMkLst>
            <pc:docMk/>
            <pc:sldMk cId="2219861655" sldId="270"/>
            <ac:picMk id="12" creationId="{517BB848-9778-45B2-9DEC-914F6D6632B2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2:32.898" v="965" actId="313"/>
        <pc:sldMkLst>
          <pc:docMk/>
          <pc:sldMk cId="942815430" sldId="271"/>
        </pc:sldMkLst>
        <pc:spChg chg="mo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" creationId="{506478E5-8C01-424D-84F5-94BCD9A8AB05}"/>
          </ac:spMkLst>
        </pc:spChg>
        <pc:spChg chg="mod">
          <ac:chgData name="tony wijaya" userId="c7c37faa-5805-421d-b01e-feb2b29945b0" providerId="ADAL" clId="{689EDF51-349C-4748-886B-C481CED16961}" dt="2021-09-19T06:02:32.898" v="965" actId="313"/>
          <ac:spMkLst>
            <pc:docMk/>
            <pc:sldMk cId="942815430" sldId="271"/>
            <ac:spMk id="3" creationId="{3D11755E-7ED4-4475-B466-5845B59C20CD}"/>
          </ac:spMkLst>
        </pc:spChg>
        <pc:spChg chg="mod or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4" creationId="{D7523592-842F-4DE1-ACD0-D134490B9ABE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2:01.637" v="850" actId="26606"/>
          <ac:spMkLst>
            <pc:docMk/>
            <pc:sldMk cId="942815430" sldId="271"/>
            <ac:spMk id="17" creationId="{325A0672-A00B-4963-A6A1-170BBE22914F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0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1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02:01.637" v="850" actId="26606"/>
          <ac:grpSpMkLst>
            <pc:docMk/>
            <pc:sldMk cId="942815430" sldId="271"/>
            <ac:grpSpMk id="18" creationId="{E8923A14-6C7A-45FB-A5F1-2D2767025656}"/>
          </ac:grpSpMkLst>
        </pc:grpChg>
        <pc:picChg chg="add mod">
          <ac:chgData name="tony wijaya" userId="c7c37faa-5805-421d-b01e-feb2b29945b0" providerId="ADAL" clId="{689EDF51-349C-4748-886B-C481CED16961}" dt="2021-09-19T06:02:16.794" v="896" actId="14100"/>
          <ac:picMkLst>
            <pc:docMk/>
            <pc:sldMk cId="942815430" sldId="271"/>
            <ac:picMk id="6" creationId="{F425B060-90A5-49E9-AD79-5212DAB6BE09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9:23.737" v="1047" actId="20577"/>
        <pc:sldMkLst>
          <pc:docMk/>
          <pc:sldMk cId="531366663" sldId="272"/>
        </pc:sldMkLst>
        <pc:spChg chg="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" creationId="{29B70A7F-6E6E-45FA-9C7A-64E5E324E2D3}"/>
          </ac:spMkLst>
        </pc:spChg>
        <pc:spChg chg="add del 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3" creationId="{314234BB-9664-4E2C-814C-9291DC316C5E}"/>
          </ac:spMkLst>
        </pc:spChg>
        <pc:spChg chg="mod or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4" creationId="{25A380B8-65BE-42AA-A1C8-D52A23D04D9C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6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8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9" creationId="{379F11E2-8BA5-4C5C-AE7C-361E5EA011F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21" creationId="{7C00E1DA-EC7C-40FC-95E3-11FDCD2E4291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8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9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6:09:23.737" v="1047" actId="20577"/>
          <ac:spMkLst>
            <pc:docMk/>
            <pc:sldMk cId="531366663" sldId="272"/>
            <ac:spMk id="30" creationId="{314234BB-9664-4E2C-814C-9291DC316C5E}"/>
          </ac:spMkLst>
        </pc:spChg>
        <pc:grpChg chg="add del">
          <ac:chgData name="tony wijaya" userId="c7c37faa-5805-421d-b01e-feb2b29945b0" providerId="ADAL" clId="{689EDF51-349C-4748-886B-C481CED16961}" dt="2021-09-19T06:08:57.028" v="971" actId="26606"/>
          <ac:grpSpMkLst>
            <pc:docMk/>
            <pc:sldMk cId="531366663" sldId="272"/>
            <ac:grpSpMk id="23" creationId="{9A421166-2996-41A7-B094-AE5316F347DD}"/>
          </ac:grpSpMkLst>
        </pc:grpChg>
        <pc:picChg chg="add mod ord">
          <ac:chgData name="tony wijaya" userId="c7c37faa-5805-421d-b01e-feb2b29945b0" providerId="ADAL" clId="{689EDF51-349C-4748-886B-C481CED16961}" dt="2021-09-19T06:08:57.032" v="972" actId="26606"/>
          <ac:picMkLst>
            <pc:docMk/>
            <pc:sldMk cId="531366663" sldId="272"/>
            <ac:picMk id="6" creationId="{49EA4742-847C-4B59-90DD-8A1975736039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2:12.307" v="1203" actId="20577"/>
        <pc:sldMkLst>
          <pc:docMk/>
          <pc:sldMk cId="2875018004" sldId="273"/>
        </pc:sldMkLst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2" creationId="{CF765664-758D-4BFC-856B-18DA7669AF8E}"/>
          </ac:spMkLst>
        </pc:spChg>
        <pc:spChg chg="mod">
          <ac:chgData name="tony wijaya" userId="c7c37faa-5805-421d-b01e-feb2b29945b0" providerId="ADAL" clId="{689EDF51-349C-4748-886B-C481CED16961}" dt="2021-09-19T06:12:12.307" v="1203" actId="20577"/>
          <ac:spMkLst>
            <pc:docMk/>
            <pc:sldMk cId="2875018004" sldId="273"/>
            <ac:spMk id="3" creationId="{5045C132-1BC1-44FC-8988-3E6BD9021C6B}"/>
          </ac:spMkLst>
        </pc:spChg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4" creationId="{2B93A0E3-7B22-4086-9A63-F4D1B00BD81C}"/>
          </ac:spMkLst>
        </pc:spChg>
        <pc:spChg chg="ad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689EDF51-349C-4748-886B-C481CED16961}" dt="2021-09-19T06:11:10.903" v="1050" actId="26606"/>
          <ac:picMkLst>
            <pc:docMk/>
            <pc:sldMk cId="2875018004" sldId="273"/>
            <ac:picMk id="6" creationId="{994E6EA0-36E3-4300-AB66-387579DF47E8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15:53.594" v="1273" actId="20577"/>
        <pc:sldMkLst>
          <pc:docMk/>
          <pc:sldMk cId="2070015712" sldId="274"/>
        </pc:sldMkLst>
        <pc:spChg chg="mo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" creationId="{F7559EFF-4A68-4F25-B962-5975316C7A16}"/>
          </ac:spMkLst>
        </pc:spChg>
        <pc:spChg chg="mod">
          <ac:chgData name="tony wijaya" userId="c7c37faa-5805-421d-b01e-feb2b29945b0" providerId="ADAL" clId="{689EDF51-349C-4748-886B-C481CED16961}" dt="2021-09-19T06:15:53.594" v="1273" actId="20577"/>
          <ac:spMkLst>
            <pc:docMk/>
            <pc:sldMk cId="2070015712" sldId="274"/>
            <ac:spMk id="3" creationId="{B33AB62E-FD96-4E83-A6BF-884B7608431C}"/>
          </ac:spMkLst>
        </pc:spChg>
        <pc:spChg chg="mod or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4" creationId="{F7BDCB6B-7F98-4DCA-A911-EA5DC175C1CE}"/>
          </ac:spMkLst>
        </pc:spChg>
        <pc:spChg chg="add del">
          <ac:chgData name="tony wijaya" userId="c7c37faa-5805-421d-b01e-feb2b29945b0" providerId="ADAL" clId="{689EDF51-349C-4748-886B-C481CED16961}" dt="2021-09-19T06:15:18.527" v="1207" actId="26606"/>
          <ac:spMkLst>
            <pc:docMk/>
            <pc:sldMk cId="2070015712" sldId="274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7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8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15:33.507" v="1211" actId="26606"/>
          <ac:spMkLst>
            <pc:docMk/>
            <pc:sldMk cId="2070015712" sldId="274"/>
            <ac:spMk id="20" creationId="{2E32075D-9299-4657-87D7-B9987B7FDE36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3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15:18.527" v="1207" actId="26606"/>
          <ac:grpSpMkLst>
            <pc:docMk/>
            <pc:sldMk cId="2070015712" sldId="274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6:15:33.512" v="1212" actId="26606"/>
          <ac:picMkLst>
            <pc:docMk/>
            <pc:sldMk cId="2070015712" sldId="274"/>
            <ac:picMk id="6" creationId="{CD89F0FE-D9B2-42FF-B19C-4CE6C8DA7D88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09:52.775" v="1555" actId="20577"/>
        <pc:sldMkLst>
          <pc:docMk/>
          <pc:sldMk cId="2042005019" sldId="275"/>
        </pc:sldMkLst>
        <pc:spChg chg="mo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2" creationId="{1CD5824C-D36B-4A18-8699-A80EE54A6428}"/>
          </ac:spMkLst>
        </pc:spChg>
        <pc:spChg chg="mod">
          <ac:chgData name="tony wijaya" userId="c7c37faa-5805-421d-b01e-feb2b29945b0" providerId="ADAL" clId="{689EDF51-349C-4748-886B-C481CED16961}" dt="2021-09-19T07:09:52.775" v="1555" actId="20577"/>
          <ac:spMkLst>
            <pc:docMk/>
            <pc:sldMk cId="2042005019" sldId="275"/>
            <ac:spMk id="3" creationId="{BE8E4E88-0F60-4532-9F82-B00C99EB001C}"/>
          </ac:spMkLst>
        </pc:spChg>
        <pc:spChg chg="mod or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4" creationId="{594A6A7A-7960-44EE-98B5-A70399698711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09:29.971" v="1463" actId="14100"/>
          <ac:picMkLst>
            <pc:docMk/>
            <pc:sldMk cId="2042005019" sldId="275"/>
            <ac:picMk id="6" creationId="{D9E2FDB8-0F6D-424A-A57A-30BD9B954F1E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9:49.479" v="1459" actId="313"/>
        <pc:sldMkLst>
          <pc:docMk/>
          <pc:sldMk cId="1443828972" sldId="276"/>
        </pc:sldMkLst>
        <pc:spChg chg="mo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2" creationId="{11610BB7-9213-422B-BF75-017C7C83B693}"/>
          </ac:spMkLst>
        </pc:spChg>
        <pc:spChg chg="mod">
          <ac:chgData name="tony wijaya" userId="c7c37faa-5805-421d-b01e-feb2b29945b0" providerId="ADAL" clId="{689EDF51-349C-4748-886B-C481CED16961}" dt="2021-09-19T06:19:49.479" v="1459" actId="313"/>
          <ac:spMkLst>
            <pc:docMk/>
            <pc:sldMk cId="1443828972" sldId="276"/>
            <ac:spMk id="3" creationId="{9F845F34-A489-4C0A-A812-27E227D3F522}"/>
          </ac:spMkLst>
        </pc:spChg>
        <pc:spChg chg="mod or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4" creationId="{40B9A76A-63C6-45E3-BE84-0B269DB2028E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6:19:03.810" v="1277" actId="26606"/>
          <ac:picMkLst>
            <pc:docMk/>
            <pc:sldMk cId="1443828972" sldId="276"/>
            <ac:picMk id="6" creationId="{25B441A2-25EC-412C-AF82-57430ADD9B0A}"/>
          </ac:picMkLst>
        </pc:picChg>
      </pc:sldChg>
      <pc:sldChg chg="addSp modSp new mod">
        <pc:chgData name="tony wijaya" userId="c7c37faa-5805-421d-b01e-feb2b29945b0" providerId="ADAL" clId="{689EDF51-349C-4748-886B-C481CED16961}" dt="2021-09-19T07:11:21.961" v="1610" actId="6549"/>
        <pc:sldMkLst>
          <pc:docMk/>
          <pc:sldMk cId="2118396400" sldId="277"/>
        </pc:sldMkLst>
        <pc:spChg chg="mod">
          <ac:chgData name="tony wijaya" userId="c7c37faa-5805-421d-b01e-feb2b29945b0" providerId="ADAL" clId="{689EDF51-349C-4748-886B-C481CED16961}" dt="2021-09-19T07:11:21.961" v="1610" actId="6549"/>
          <ac:spMkLst>
            <pc:docMk/>
            <pc:sldMk cId="2118396400" sldId="277"/>
            <ac:spMk id="3" creationId="{8643A034-0ECC-4C7C-9101-FC1C39E3B39C}"/>
          </ac:spMkLst>
        </pc:spChg>
        <pc:picChg chg="add">
          <ac:chgData name="tony wijaya" userId="c7c37faa-5805-421d-b01e-feb2b29945b0" providerId="ADAL" clId="{689EDF51-349C-4748-886B-C481CED16961}" dt="2021-09-19T07:10:56.474" v="1557" actId="22"/>
          <ac:picMkLst>
            <pc:docMk/>
            <pc:sldMk cId="2118396400" sldId="277"/>
            <ac:picMk id="6" creationId="{08C31219-027C-4757-B10A-B371780B2906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2:05.748" v="1629" actId="20577"/>
        <pc:sldMkLst>
          <pc:docMk/>
          <pc:sldMk cId="1536234147" sldId="278"/>
        </pc:sldMkLst>
        <pc:spChg chg="mo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2" creationId="{6B808B87-65FF-4636-903F-57FB2376EAC4}"/>
          </ac:spMkLst>
        </pc:spChg>
        <pc:spChg chg="mod">
          <ac:chgData name="tony wijaya" userId="c7c37faa-5805-421d-b01e-feb2b29945b0" providerId="ADAL" clId="{689EDF51-349C-4748-886B-C481CED16961}" dt="2021-09-19T07:12:05.748" v="1629" actId="20577"/>
          <ac:spMkLst>
            <pc:docMk/>
            <pc:sldMk cId="1536234147" sldId="278"/>
            <ac:spMk id="3" creationId="{88C53BD3-2F80-4FA1-B182-3D45F3E7937C}"/>
          </ac:spMkLst>
        </pc:spChg>
        <pc:spChg chg="mod or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4" creationId="{D67D4509-07F0-407D-922A-DB77F2A37056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11:53.375" v="1613" actId="26606"/>
          <ac:picMkLst>
            <pc:docMk/>
            <pc:sldMk cId="1536234147" sldId="278"/>
            <ac:picMk id="6" creationId="{305C83C1-8D73-4DA8-94CF-883DC3ADC46F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3:32.508" v="1669" actId="20577"/>
        <pc:sldMkLst>
          <pc:docMk/>
          <pc:sldMk cId="3436883364" sldId="279"/>
        </pc:sldMkLst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2" creationId="{D8318F87-5779-4814-9C85-262C49294322}"/>
          </ac:spMkLst>
        </pc:spChg>
        <pc:spChg chg="mod">
          <ac:chgData name="tony wijaya" userId="c7c37faa-5805-421d-b01e-feb2b29945b0" providerId="ADAL" clId="{689EDF51-349C-4748-886B-C481CED16961}" dt="2021-09-19T07:13:32.508" v="1669" actId="20577"/>
          <ac:spMkLst>
            <pc:docMk/>
            <pc:sldMk cId="3436883364" sldId="279"/>
            <ac:spMk id="3" creationId="{F9CB05C9-8C54-4D36-A7A9-39597795CFB3}"/>
          </ac:spMkLst>
        </pc:spChg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4" creationId="{A81E439F-FC3A-4CFE-9221-0E46D464B20C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3" creationId="{1E8FD5CD-351E-4B06-8B78-BD5102D00908}"/>
          </ac:spMkLst>
        </pc:spChg>
        <pc:picChg chg="add">
          <ac:chgData name="tony wijaya" userId="c7c37faa-5805-421d-b01e-feb2b29945b0" providerId="ADAL" clId="{689EDF51-349C-4748-886B-C481CED16961}" dt="2021-09-19T07:13:01.206" v="1640" actId="26606"/>
          <ac:picMkLst>
            <pc:docMk/>
            <pc:sldMk cId="3436883364" sldId="279"/>
            <ac:picMk id="8" creationId="{05789456-D0A2-42BB-B17D-393A75B53744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82519279" sldId="28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210044111" sldId="28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49591066" sldId="28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640222188" sldId="28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318654219" sldId="28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78954914" sldId="28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86246105" sldId="28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003308478" sldId="28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00546887" sldId="29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994644826" sldId="29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129758574" sldId="29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28145279" sldId="29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93753295" sldId="29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064018428" sldId="29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531886997" sldId="29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182571426" sldId="29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12432655" sldId="29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852876465" sldId="29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83416148" sldId="30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27665375" sldId="30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07521667" sldId="30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6187838" sldId="30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49800287" sldId="30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629464051" sldId="30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44707130" sldId="30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49314614" sldId="30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61114727" sldId="30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984689990" sldId="30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61519408" sldId="310"/>
        </pc:sldMkLst>
      </pc:sldChg>
    </pc:docChg>
  </pc:docChgLst>
  <pc:docChgLst>
    <pc:chgData name="TONY WIJAYA" userId="5a36ad25-dbe3-4377-99c0-189c0b5941aa" providerId="ADAL" clId="{D025893C-C9D8-4EE9-A5E0-122F7E7AEED7}"/>
    <pc:docChg chg="undo custSel addSld modSld">
      <pc:chgData name="TONY WIJAYA" userId="5a36ad25-dbe3-4377-99c0-189c0b5941aa" providerId="ADAL" clId="{D025893C-C9D8-4EE9-A5E0-122F7E7AEED7}" dt="2021-09-03T11:51:35.265" v="1722" actId="22"/>
      <pc:docMkLst>
        <pc:docMk/>
      </pc:docMkLst>
      <pc:sldChg chg="modSp new mod">
        <pc:chgData name="TONY WIJAYA" userId="5a36ad25-dbe3-4377-99c0-189c0b5941aa" providerId="ADAL" clId="{D025893C-C9D8-4EE9-A5E0-122F7E7AEED7}" dt="2021-09-03T11:15:29.254" v="180" actId="20577"/>
        <pc:sldMkLst>
          <pc:docMk/>
          <pc:sldMk cId="2210044111" sldId="282"/>
        </pc:sldMkLst>
        <pc:spChg chg="mod">
          <ac:chgData name="TONY WIJAYA" userId="5a36ad25-dbe3-4377-99c0-189c0b5941aa" providerId="ADAL" clId="{D025893C-C9D8-4EE9-A5E0-122F7E7AEED7}" dt="2021-09-03T11:04:03.115" v="34" actId="20577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D025893C-C9D8-4EE9-A5E0-122F7E7AEED7}" dt="2021-09-03T11:15:29.254" v="180" actId="20577"/>
          <ac:spMkLst>
            <pc:docMk/>
            <pc:sldMk cId="2210044111" sldId="282"/>
            <ac:spMk id="3" creationId="{A4D520D3-6073-48CB-B947-FC7CFFD25A71}"/>
          </ac:spMkLst>
        </pc:spChg>
      </pc:sldChg>
      <pc:sldChg chg="modSp new mod">
        <pc:chgData name="TONY WIJAYA" userId="5a36ad25-dbe3-4377-99c0-189c0b5941aa" providerId="ADAL" clId="{D025893C-C9D8-4EE9-A5E0-122F7E7AEED7}" dt="2021-09-03T11:21:47.353" v="561" actId="20577"/>
        <pc:sldMkLst>
          <pc:docMk/>
          <pc:sldMk cId="649591066" sldId="283"/>
        </pc:sldMkLst>
        <pc:spChg chg="mod">
          <ac:chgData name="TONY WIJAYA" userId="5a36ad25-dbe3-4377-99c0-189c0b5941aa" providerId="ADAL" clId="{D025893C-C9D8-4EE9-A5E0-122F7E7AEED7}" dt="2021-09-03T11:18:08.728" v="209" actId="20577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D025893C-C9D8-4EE9-A5E0-122F7E7AEED7}" dt="2021-09-03T11:21:47.353" v="561" actId="20577"/>
          <ac:spMkLst>
            <pc:docMk/>
            <pc:sldMk cId="649591066" sldId="283"/>
            <ac:spMk id="3" creationId="{8D96BC17-7A62-4758-BB19-1733A97E1AD8}"/>
          </ac:spMkLst>
        </pc:spChg>
      </pc:sldChg>
      <pc:sldChg chg="addSp modSp new mod">
        <pc:chgData name="TONY WIJAYA" userId="5a36ad25-dbe3-4377-99c0-189c0b5941aa" providerId="ADAL" clId="{D025893C-C9D8-4EE9-A5E0-122F7E7AEED7}" dt="2021-09-03T11:23:09.845" v="566" actId="1076"/>
        <pc:sldMkLst>
          <pc:docMk/>
          <pc:sldMk cId="2685969279" sldId="284"/>
        </pc:sldMkLst>
        <pc:picChg chg="add mod">
          <ac:chgData name="TONY WIJAYA" userId="5a36ad25-dbe3-4377-99c0-189c0b5941aa" providerId="ADAL" clId="{D025893C-C9D8-4EE9-A5E0-122F7E7AEED7}" dt="2021-09-03T11:23:09.845" v="566" actId="1076"/>
          <ac:picMkLst>
            <pc:docMk/>
            <pc:sldMk cId="2685969279" sldId="284"/>
            <ac:picMk id="6" creationId="{2B45D1EA-5D64-4D88-8832-7801F56EDCA3}"/>
          </ac:picMkLst>
        </pc:picChg>
      </pc:sldChg>
      <pc:sldChg chg="modSp new mod">
        <pc:chgData name="TONY WIJAYA" userId="5a36ad25-dbe3-4377-99c0-189c0b5941aa" providerId="ADAL" clId="{D025893C-C9D8-4EE9-A5E0-122F7E7AEED7}" dt="2021-09-03T11:32:22.472" v="1185" actId="20577"/>
        <pc:sldMkLst>
          <pc:docMk/>
          <pc:sldMk cId="3640222188" sldId="285"/>
        </pc:sldMkLst>
        <pc:spChg chg="mod">
          <ac:chgData name="TONY WIJAYA" userId="5a36ad25-dbe3-4377-99c0-189c0b5941aa" providerId="ADAL" clId="{D025893C-C9D8-4EE9-A5E0-122F7E7AEED7}" dt="2021-09-03T11:24:50.454" v="601" actId="20577"/>
          <ac:spMkLst>
            <pc:docMk/>
            <pc:sldMk cId="3640222188" sldId="285"/>
            <ac:spMk id="2" creationId="{1A534160-6A22-4C62-9AB6-8476A6CAB5B9}"/>
          </ac:spMkLst>
        </pc:spChg>
        <pc:spChg chg="mod">
          <ac:chgData name="TONY WIJAYA" userId="5a36ad25-dbe3-4377-99c0-189c0b5941aa" providerId="ADAL" clId="{D025893C-C9D8-4EE9-A5E0-122F7E7AEED7}" dt="2021-09-03T11:32:22.472" v="1185" actId="20577"/>
          <ac:spMkLst>
            <pc:docMk/>
            <pc:sldMk cId="3640222188" sldId="285"/>
            <ac:spMk id="3" creationId="{DA4D64B0-619A-4157-8FAB-1A9B00437469}"/>
          </ac:spMkLst>
        </pc:spChg>
      </pc:sldChg>
      <pc:sldChg chg="modSp new mod">
        <pc:chgData name="TONY WIJAYA" userId="5a36ad25-dbe3-4377-99c0-189c0b5941aa" providerId="ADAL" clId="{D025893C-C9D8-4EE9-A5E0-122F7E7AEED7}" dt="2021-09-03T11:50:54.197" v="1718" actId="20577"/>
        <pc:sldMkLst>
          <pc:docMk/>
          <pc:sldMk cId="2318654219" sldId="286"/>
        </pc:sldMkLst>
        <pc:spChg chg="mod">
          <ac:chgData name="TONY WIJAYA" userId="5a36ad25-dbe3-4377-99c0-189c0b5941aa" providerId="ADAL" clId="{D025893C-C9D8-4EE9-A5E0-122F7E7AEED7}" dt="2021-09-03T11:30:26.746" v="1037" actId="20577"/>
          <ac:spMkLst>
            <pc:docMk/>
            <pc:sldMk cId="2318654219" sldId="286"/>
            <ac:spMk id="2" creationId="{B002B3E7-D000-4967-B09B-6D20DA012414}"/>
          </ac:spMkLst>
        </pc:spChg>
        <pc:spChg chg="mod">
          <ac:chgData name="TONY WIJAYA" userId="5a36ad25-dbe3-4377-99c0-189c0b5941aa" providerId="ADAL" clId="{D025893C-C9D8-4EE9-A5E0-122F7E7AEED7}" dt="2021-09-03T11:50:54.197" v="1718" actId="20577"/>
          <ac:spMkLst>
            <pc:docMk/>
            <pc:sldMk cId="2318654219" sldId="286"/>
            <ac:spMk id="3" creationId="{7474F6EF-067A-4A52-98A1-92F864B65886}"/>
          </ac:spMkLst>
        </pc:spChg>
      </pc:sldChg>
      <pc:sldChg chg="addSp delSp modSp new mod">
        <pc:chgData name="TONY WIJAYA" userId="5a36ad25-dbe3-4377-99c0-189c0b5941aa" providerId="ADAL" clId="{D025893C-C9D8-4EE9-A5E0-122F7E7AEED7}" dt="2021-09-03T11:51:35.265" v="1722" actId="22"/>
        <pc:sldMkLst>
          <pc:docMk/>
          <pc:sldMk cId="3178954914" sldId="287"/>
        </pc:sldMkLst>
        <pc:spChg chg="add del">
          <ac:chgData name="TONY WIJAYA" userId="5a36ad25-dbe3-4377-99c0-189c0b5941aa" providerId="ADAL" clId="{D025893C-C9D8-4EE9-A5E0-122F7E7AEED7}" dt="2021-09-03T11:51:30.790" v="1721" actId="22"/>
          <ac:spMkLst>
            <pc:docMk/>
            <pc:sldMk cId="3178954914" sldId="287"/>
            <ac:spMk id="3" creationId="{26297502-119B-45B5-B5BE-001DC8B01144}"/>
          </ac:spMkLst>
        </pc:spChg>
        <pc:picChg chg="add del mod ord">
          <ac:chgData name="TONY WIJAYA" userId="5a36ad25-dbe3-4377-99c0-189c0b5941aa" providerId="ADAL" clId="{D025893C-C9D8-4EE9-A5E0-122F7E7AEED7}" dt="2021-09-03T11:51:30.790" v="1721" actId="22"/>
          <ac:picMkLst>
            <pc:docMk/>
            <pc:sldMk cId="3178954914" sldId="287"/>
            <ac:picMk id="6" creationId="{80BF2F48-DCA9-4300-971A-C27C69EC96BD}"/>
          </ac:picMkLst>
        </pc:picChg>
        <pc:picChg chg="add">
          <ac:chgData name="TONY WIJAYA" userId="5a36ad25-dbe3-4377-99c0-189c0b5941aa" providerId="ADAL" clId="{D025893C-C9D8-4EE9-A5E0-122F7E7AEED7}" dt="2021-09-03T11:51:35.265" v="1722" actId="22"/>
          <ac:picMkLst>
            <pc:docMk/>
            <pc:sldMk cId="3178954914" sldId="287"/>
            <ac:picMk id="8" creationId="{2B433F28-7722-493A-A6D6-2156D298A77D}"/>
          </ac:picMkLst>
        </pc:picChg>
      </pc:sldChg>
    </pc:docChg>
  </pc:docChgLst>
  <pc:docChgLst>
    <pc:chgData name="tony wijaya" userId="c7c37faa-5805-421d-b01e-feb2b29945b0" providerId="ADAL" clId="{D1ED5A17-4CDF-4339-8C14-0565DA958682}"/>
    <pc:docChg chg="undo custSel addSld delSld modSld">
      <pc:chgData name="tony wijaya" userId="c7c37faa-5805-421d-b01e-feb2b29945b0" providerId="ADAL" clId="{D1ED5A17-4CDF-4339-8C14-0565DA958682}" dt="2021-10-03T13:56:11.775" v="2784" actId="14100"/>
      <pc:docMkLst>
        <pc:docMk/>
      </pc:docMkLst>
      <pc:sldChg chg="modSp mod">
        <pc:chgData name="tony wijaya" userId="c7c37faa-5805-421d-b01e-feb2b29945b0" providerId="ADAL" clId="{D1ED5A17-4CDF-4339-8C14-0565DA958682}" dt="2021-10-03T11:24:18.787" v="25" actId="20577"/>
        <pc:sldMkLst>
          <pc:docMk/>
          <pc:sldMk cId="1487700712" sldId="256"/>
        </pc:sldMkLst>
        <pc:spChg chg="mod">
          <ac:chgData name="tony wijaya" userId="c7c37faa-5805-421d-b01e-feb2b29945b0" providerId="ADAL" clId="{D1ED5A17-4CDF-4339-8C14-0565DA958682}" dt="2021-10-03T11:24:02.743" v="7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tony wijaya" userId="c7c37faa-5805-421d-b01e-feb2b29945b0" providerId="ADAL" clId="{D1ED5A17-4CDF-4339-8C14-0565DA958682}" dt="2021-10-03T11:24:18.787" v="25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modSp new mod setBg">
        <pc:chgData name="tony wijaya" userId="c7c37faa-5805-421d-b01e-feb2b29945b0" providerId="ADAL" clId="{D1ED5A17-4CDF-4339-8C14-0565DA958682}" dt="2021-10-03T11:28:54.776" v="312" actId="26606"/>
        <pc:sldMkLst>
          <pc:docMk/>
          <pc:sldMk cId="220163590" sldId="280"/>
        </pc:sldMkLst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2" creationId="{2A4381FD-7405-41A5-B232-5DF824298729}"/>
          </ac:spMkLst>
        </pc:spChg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3" creationId="{447E2E23-7499-40C9-ACF3-866B14519702}"/>
          </ac:spMkLst>
        </pc:spChg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4" creationId="{FD29D50B-34A3-457E-8F0A-54FF7905ABDB}"/>
          </ac:spMkLst>
        </pc:spChg>
        <pc:spChg chg="ad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11" creationId="{EE15E636-2C9E-42CB-B482-436AA81BF93B}"/>
          </ac:spMkLst>
        </pc:spChg>
        <pc:grpChg chg="add">
          <ac:chgData name="tony wijaya" userId="c7c37faa-5805-421d-b01e-feb2b29945b0" providerId="ADAL" clId="{D1ED5A17-4CDF-4339-8C14-0565DA958682}" dt="2021-10-03T11:28:54.776" v="312" actId="26606"/>
          <ac:grpSpMkLst>
            <pc:docMk/>
            <pc:sldMk cId="220163590" sldId="280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D1ED5A17-4CDF-4339-8C14-0565DA958682}" dt="2021-10-03T11:28:54.776" v="312" actId="26606"/>
          <ac:picMkLst>
            <pc:docMk/>
            <pc:sldMk cId="220163590" sldId="280"/>
            <ac:picMk id="6" creationId="{1DC08873-B2ED-4AF5-884D-4F98FAAE33A8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687281051" sldId="280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630248736" sldId="281"/>
        </pc:sldMkLst>
      </pc:sldChg>
      <pc:sldChg chg="addSp delSp modSp new mod modClrScheme chgLayout">
        <pc:chgData name="tony wijaya" userId="c7c37faa-5805-421d-b01e-feb2b29945b0" providerId="ADAL" clId="{D1ED5A17-4CDF-4339-8C14-0565DA958682}" dt="2021-10-03T11:32:06.630" v="608" actId="1076"/>
        <pc:sldMkLst>
          <pc:docMk/>
          <pc:sldMk cId="1971224368" sldId="281"/>
        </pc:sldMkLst>
        <pc:spChg chg="del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2" creationId="{4C6E7833-76CC-46B1-BA8F-D7C4A8A61EDF}"/>
          </ac:spMkLst>
        </pc:spChg>
        <pc:spChg chg="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3" creationId="{0F75AB6A-FFFC-4BE7-98DD-358CE74A66EC}"/>
          </ac:spMkLst>
        </pc:spChg>
        <pc:spChg chg="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4" creationId="{EB759A41-D033-4AB8-BB55-B1931A22F3F8}"/>
          </ac:spMkLst>
        </pc:spChg>
        <pc:spChg chg="add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7" creationId="{8A2ADF98-8E07-4C36-BF5E-4FC40D5B5177}"/>
          </ac:spMkLst>
        </pc:spChg>
        <pc:spChg chg="add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8" creationId="{A4E0B7E5-2E9F-4473-AB0B-2CE454B0A44C}"/>
          </ac:spMkLst>
        </pc:spChg>
        <pc:picChg chg="add mod">
          <ac:chgData name="tony wijaya" userId="c7c37faa-5805-421d-b01e-feb2b29945b0" providerId="ADAL" clId="{D1ED5A17-4CDF-4339-8C14-0565DA958682}" dt="2021-10-03T11:32:06.630" v="608" actId="1076"/>
          <ac:picMkLst>
            <pc:docMk/>
            <pc:sldMk cId="1971224368" sldId="281"/>
            <ac:picMk id="6" creationId="{3AD5448C-C4C8-4092-8187-F5EB04110E1D}"/>
          </ac:picMkLst>
        </pc:picChg>
      </pc:sldChg>
      <pc:sldChg chg="addSp delSp modSp new mod">
        <pc:chgData name="tony wijaya" userId="c7c37faa-5805-421d-b01e-feb2b29945b0" providerId="ADAL" clId="{D1ED5A17-4CDF-4339-8C14-0565DA958682}" dt="2021-10-03T11:34:36.328" v="678" actId="26606"/>
        <pc:sldMkLst>
          <pc:docMk/>
          <pc:sldMk cId="2597423058" sldId="282"/>
        </pc:sldMkLst>
        <pc:spChg chg="add del mod">
          <ac:chgData name="tony wijaya" userId="c7c37faa-5805-421d-b01e-feb2b29945b0" providerId="ADAL" clId="{D1ED5A17-4CDF-4339-8C14-0565DA958682}" dt="2021-10-03T11:34:36.328" v="678" actId="26606"/>
          <ac:spMkLst>
            <pc:docMk/>
            <pc:sldMk cId="2597423058" sldId="282"/>
            <ac:spMk id="3" creationId="{1FB6A5D3-7578-4136-A4BE-806567BA4E06}"/>
          </ac:spMkLst>
        </pc:spChg>
        <pc:spChg chg="del">
          <ac:chgData name="tony wijaya" userId="c7c37faa-5805-421d-b01e-feb2b29945b0" providerId="ADAL" clId="{D1ED5A17-4CDF-4339-8C14-0565DA958682}" dt="2021-10-03T11:32:58.665" v="635" actId="22"/>
          <ac:spMkLst>
            <pc:docMk/>
            <pc:sldMk cId="2597423058" sldId="282"/>
            <ac:spMk id="4" creationId="{9E59DC5D-A6BD-4E8A-B543-4DD3078EC4F1}"/>
          </ac:spMkLst>
        </pc:spChg>
        <pc:spChg chg="add del mod">
          <ac:chgData name="tony wijaya" userId="c7c37faa-5805-421d-b01e-feb2b29945b0" providerId="ADAL" clId="{D1ED5A17-4CDF-4339-8C14-0565DA958682}" dt="2021-10-03T11:33:36.791" v="639" actId="22"/>
          <ac:spMkLst>
            <pc:docMk/>
            <pc:sldMk cId="2597423058" sldId="282"/>
            <ac:spMk id="9" creationId="{E535B79E-1958-457B-B8B1-286255929DA9}"/>
          </ac:spMkLst>
        </pc:spChg>
        <pc:spChg chg="add mod">
          <ac:chgData name="tony wijaya" userId="c7c37faa-5805-421d-b01e-feb2b29945b0" providerId="ADAL" clId="{D1ED5A17-4CDF-4339-8C14-0565DA958682}" dt="2021-10-03T11:34:05.339" v="673" actId="478"/>
          <ac:spMkLst>
            <pc:docMk/>
            <pc:sldMk cId="2597423058" sldId="282"/>
            <ac:spMk id="15" creationId="{1A735871-8BD7-4D0C-A2B3-9204E70C448D}"/>
          </ac:spMkLst>
        </pc:spChg>
        <pc:graphicFrameChg chg="add del">
          <ac:chgData name="tony wijaya" userId="c7c37faa-5805-421d-b01e-feb2b29945b0" providerId="ADAL" clId="{D1ED5A17-4CDF-4339-8C14-0565DA958682}" dt="2021-10-03T11:34:36.313" v="677" actId="26606"/>
          <ac:graphicFrameMkLst>
            <pc:docMk/>
            <pc:sldMk cId="2597423058" sldId="282"/>
            <ac:graphicFrameMk id="19" creationId="{B95D5606-B138-4DB5-A1E7-AFD72225C60F}"/>
          </ac:graphicFrameMkLst>
        </pc:graphicFrameChg>
        <pc:graphicFrameChg chg="add">
          <ac:chgData name="tony wijaya" userId="c7c37faa-5805-421d-b01e-feb2b29945b0" providerId="ADAL" clId="{D1ED5A17-4CDF-4339-8C14-0565DA958682}" dt="2021-10-03T11:34:36.328" v="678" actId="26606"/>
          <ac:graphicFrameMkLst>
            <pc:docMk/>
            <pc:sldMk cId="2597423058" sldId="282"/>
            <ac:graphicFrameMk id="21" creationId="{E40C1A45-F480-4E5C-AD1A-F8D3ACFB150E}"/>
          </ac:graphicFrameMkLst>
        </pc:graphicFrameChg>
        <pc:picChg chg="add del mod ord">
          <ac:chgData name="tony wijaya" userId="c7c37faa-5805-421d-b01e-feb2b29945b0" providerId="ADAL" clId="{D1ED5A17-4CDF-4339-8C14-0565DA958682}" dt="2021-10-03T11:33:32.994" v="636" actId="478"/>
          <ac:picMkLst>
            <pc:docMk/>
            <pc:sldMk cId="2597423058" sldId="282"/>
            <ac:picMk id="7" creationId="{8B2C9BF7-2BB5-40E5-9D37-CB32622507B4}"/>
          </ac:picMkLst>
        </pc:picChg>
        <pc:picChg chg="add del">
          <ac:chgData name="tony wijaya" userId="c7c37faa-5805-421d-b01e-feb2b29945b0" providerId="ADAL" clId="{D1ED5A17-4CDF-4339-8C14-0565DA958682}" dt="2021-10-03T11:33:36.013" v="638" actId="22"/>
          <ac:picMkLst>
            <pc:docMk/>
            <pc:sldMk cId="2597423058" sldId="282"/>
            <ac:picMk id="11" creationId="{2A44A2B1-AB58-40DE-BA96-F6B1F6B48AE7}"/>
          </ac:picMkLst>
        </pc:picChg>
        <pc:picChg chg="add del mod ord">
          <ac:chgData name="tony wijaya" userId="c7c37faa-5805-421d-b01e-feb2b29945b0" providerId="ADAL" clId="{D1ED5A17-4CDF-4339-8C14-0565DA958682}" dt="2021-10-03T11:34:05.339" v="673" actId="478"/>
          <ac:picMkLst>
            <pc:docMk/>
            <pc:sldMk cId="2597423058" sldId="282"/>
            <ac:picMk id="13" creationId="{CA179396-AE25-4217-A5D6-E7287FB431D4}"/>
          </ac:picMkLst>
        </pc:picChg>
        <pc:picChg chg="add mod">
          <ac:chgData name="tony wijaya" userId="c7c37faa-5805-421d-b01e-feb2b29945b0" providerId="ADAL" clId="{D1ED5A17-4CDF-4339-8C14-0565DA958682}" dt="2021-10-03T11:34:23.868" v="675" actId="1076"/>
          <ac:picMkLst>
            <pc:docMk/>
            <pc:sldMk cId="2597423058" sldId="282"/>
            <ac:picMk id="17" creationId="{9D8106CF-7B25-45AC-8A49-5BC07840166A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4179669701" sldId="282"/>
        </pc:sldMkLst>
      </pc:sldChg>
      <pc:sldChg chg="addSp delSp modSp new mod">
        <pc:chgData name="tony wijaya" userId="c7c37faa-5805-421d-b01e-feb2b29945b0" providerId="ADAL" clId="{D1ED5A17-4CDF-4339-8C14-0565DA958682}" dt="2021-10-03T11:44:25.105" v="777" actId="1076"/>
        <pc:sldMkLst>
          <pc:docMk/>
          <pc:sldMk cId="624957148" sldId="283"/>
        </pc:sldMkLst>
        <pc:spChg chg="mod">
          <ac:chgData name="tony wijaya" userId="c7c37faa-5805-421d-b01e-feb2b29945b0" providerId="ADAL" clId="{D1ED5A17-4CDF-4339-8C14-0565DA958682}" dt="2021-10-03T11:44:17.454" v="776" actId="242"/>
          <ac:spMkLst>
            <pc:docMk/>
            <pc:sldMk cId="624957148" sldId="283"/>
            <ac:spMk id="3" creationId="{6CF8D2A2-3904-4171-AE27-8FD19642B4B7}"/>
          </ac:spMkLst>
        </pc:spChg>
        <pc:spChg chg="del">
          <ac:chgData name="tony wijaya" userId="c7c37faa-5805-421d-b01e-feb2b29945b0" providerId="ADAL" clId="{D1ED5A17-4CDF-4339-8C14-0565DA958682}" dt="2021-10-03T11:43:23.980" v="680" actId="22"/>
          <ac:spMkLst>
            <pc:docMk/>
            <pc:sldMk cId="624957148" sldId="283"/>
            <ac:spMk id="4" creationId="{AA7FE21E-1BD9-4A2E-A81B-475B4F19A267}"/>
          </ac:spMkLst>
        </pc:spChg>
        <pc:picChg chg="add mod ord">
          <ac:chgData name="tony wijaya" userId="c7c37faa-5805-421d-b01e-feb2b29945b0" providerId="ADAL" clId="{D1ED5A17-4CDF-4339-8C14-0565DA958682}" dt="2021-10-03T11:43:23.980" v="680" actId="22"/>
          <ac:picMkLst>
            <pc:docMk/>
            <pc:sldMk cId="624957148" sldId="283"/>
            <ac:picMk id="7" creationId="{AC15E6A4-4E0C-4D09-9577-C431E2EF7A5A}"/>
          </ac:picMkLst>
        </pc:picChg>
        <pc:picChg chg="add mod">
          <ac:chgData name="tony wijaya" userId="c7c37faa-5805-421d-b01e-feb2b29945b0" providerId="ADAL" clId="{D1ED5A17-4CDF-4339-8C14-0565DA958682}" dt="2021-10-03T11:44:25.105" v="777" actId="1076"/>
          <ac:picMkLst>
            <pc:docMk/>
            <pc:sldMk cId="624957148" sldId="283"/>
            <ac:picMk id="9" creationId="{EEECC13C-A399-40D3-86E5-9A1A300F7F42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215122345" sldId="283"/>
        </pc:sldMkLst>
      </pc:sldChg>
      <pc:sldChg chg="addSp delSp modSp new mod setBg modClrScheme chgLayout">
        <pc:chgData name="tony wijaya" userId="c7c37faa-5805-421d-b01e-feb2b29945b0" providerId="ADAL" clId="{D1ED5A17-4CDF-4339-8C14-0565DA958682}" dt="2021-10-03T12:32:41.730" v="1491" actId="20577"/>
        <pc:sldMkLst>
          <pc:docMk/>
          <pc:sldMk cId="1993688959" sldId="284"/>
        </pc:sldMkLst>
        <pc:spChg chg="del mod ord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2" creationId="{B5B6CF5D-0817-4C2A-9251-21B8A6A5DACB}"/>
          </ac:spMkLst>
        </pc:spChg>
        <pc:spChg chg="del mod ord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3" creationId="{9907B29D-6888-4DE4-90A5-56F59D8CCE3D}"/>
          </ac:spMkLst>
        </pc:spChg>
        <pc:spChg chg="del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4" creationId="{AF2E36A0-2748-42F3-AE09-F588D59BBA94}"/>
          </ac:spMkLst>
        </pc:spChg>
        <pc:spChg chg="mod or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5" creationId="{34C588C5-AF1C-4928-9288-18D633CB0CAE}"/>
          </ac:spMkLst>
        </pc:spChg>
        <pc:spChg chg="add mod ord">
          <ac:chgData name="tony wijaya" userId="c7c37faa-5805-421d-b01e-feb2b29945b0" providerId="ADAL" clId="{D1ED5A17-4CDF-4339-8C14-0565DA958682}" dt="2021-10-03T11:49:35.884" v="863" actId="26606"/>
          <ac:spMkLst>
            <pc:docMk/>
            <pc:sldMk cId="1993688959" sldId="284"/>
            <ac:spMk id="6" creationId="{449B2C01-2A54-4BCB-B11C-6D804D54432D}"/>
          </ac:spMkLst>
        </pc:spChg>
        <pc:spChg chg="add mod ord">
          <ac:chgData name="tony wijaya" userId="c7c37faa-5805-421d-b01e-feb2b29945b0" providerId="ADAL" clId="{D1ED5A17-4CDF-4339-8C14-0565DA958682}" dt="2021-10-03T12:32:41.730" v="1491" actId="20577"/>
          <ac:spMkLst>
            <pc:docMk/>
            <pc:sldMk cId="1993688959" sldId="284"/>
            <ac:spMk id="7" creationId="{00F90E59-6C0A-4407-BAAC-4E8E38E7FEE9}"/>
          </ac:spMkLst>
        </pc:spChg>
        <pc:spChg chg="add del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14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16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2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23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2:33.852" v="1484" actId="478"/>
          <ac:picMkLst>
            <pc:docMk/>
            <pc:sldMk cId="1993688959" sldId="284"/>
            <ac:picMk id="9" creationId="{E3645839-3DEA-4BF3-9F53-913E8B8BB71C}"/>
          </ac:picMkLst>
        </pc:picChg>
        <pc:picChg chg="add mod">
          <ac:chgData name="tony wijaya" userId="c7c37faa-5805-421d-b01e-feb2b29945b0" providerId="ADAL" clId="{D1ED5A17-4CDF-4339-8C14-0565DA958682}" dt="2021-10-03T12:32:36.810" v="1486" actId="26606"/>
          <ac:picMkLst>
            <pc:docMk/>
            <pc:sldMk cId="1993688959" sldId="284"/>
            <ac:picMk id="11" creationId="{488C50B1-664A-4070-8EA9-C3AEC731E064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531489075" sldId="284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288503906" sldId="285"/>
        </pc:sldMkLst>
      </pc:sldChg>
      <pc:sldChg chg="addSp delSp modSp add del mod setBg delDesignElem">
        <pc:chgData name="tony wijaya" userId="c7c37faa-5805-421d-b01e-feb2b29945b0" providerId="ADAL" clId="{D1ED5A17-4CDF-4339-8C14-0565DA958682}" dt="2021-10-03T11:45:48.389" v="787" actId="26606"/>
        <pc:sldMkLst>
          <pc:docMk/>
          <pc:sldMk cId="4179669701" sldId="285"/>
        </pc:sldMkLst>
        <pc:spChg chg="mod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2" creationId="{D2C65452-D417-4A71-BC15-BFE2493AA593}"/>
          </ac:spMkLst>
        </pc:spChg>
        <pc:spChg chg="mo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3" creationId="{465492EB-843B-4DA6-95CD-CC88C375823E}"/>
          </ac:spMkLst>
        </pc:spChg>
        <pc:spChg chg="mod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4" creationId="{68DF7BE9-F7FC-4922-AF64-5568FEC5BF6D}"/>
          </ac:spMkLst>
        </pc:spChg>
        <pc:spChg chg="add del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11" creationId="{EE15E636-2C9E-42CB-B482-436AA81BF93B}"/>
          </ac:spMkLst>
        </pc:spChg>
        <pc:spChg chg="add del">
          <ac:chgData name="tony wijaya" userId="c7c37faa-5805-421d-b01e-feb2b29945b0" providerId="ADAL" clId="{D1ED5A17-4CDF-4339-8C14-0565DA958682}" dt="2021-10-03T11:45:44.003" v="784"/>
          <ac:spMkLst>
            <pc:docMk/>
            <pc:sldMk cId="4179669701" sldId="285"/>
            <ac:spMk id="13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1:45:44.003" v="784"/>
          <ac:spMkLst>
            <pc:docMk/>
            <pc:sldMk cId="4179669701" sldId="285"/>
            <ac:spMk id="14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17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18" creationId="{1E8FD5CD-351E-4B06-8B78-BD5102D00908}"/>
          </ac:spMkLst>
        </pc:spChg>
        <pc:grpChg chg="add del">
          <ac:chgData name="tony wijaya" userId="c7c37faa-5805-421d-b01e-feb2b29945b0" providerId="ADAL" clId="{D1ED5A17-4CDF-4339-8C14-0565DA958682}" dt="2021-10-03T11:45:48.389" v="786" actId="26606"/>
          <ac:grpSpMkLst>
            <pc:docMk/>
            <pc:sldMk cId="4179669701" sldId="285"/>
            <ac:grpSpMk id="8" creationId="{01D4AEDF-0CF9-4271-ABB7-3D3489BB42D0}"/>
          </ac:grpSpMkLst>
        </pc:grpChg>
        <pc:picChg chg="mod ord">
          <ac:chgData name="tony wijaya" userId="c7c37faa-5805-421d-b01e-feb2b29945b0" providerId="ADAL" clId="{D1ED5A17-4CDF-4339-8C14-0565DA958682}" dt="2021-10-03T11:45:48.389" v="786" actId="26606"/>
          <ac:picMkLst>
            <pc:docMk/>
            <pc:sldMk cId="4179669701" sldId="285"/>
            <ac:picMk id="6" creationId="{C22BB68E-8057-42D2-9AC5-CE1AE1AC93C3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097740558" sldId="286"/>
        </pc:sldMkLst>
      </pc:sldChg>
      <pc:sldChg chg="addSp delSp modSp new mod setBg">
        <pc:chgData name="tony wijaya" userId="c7c37faa-5805-421d-b01e-feb2b29945b0" providerId="ADAL" clId="{D1ED5A17-4CDF-4339-8C14-0565DA958682}" dt="2021-10-03T12:31:50.808" v="1483" actId="26606"/>
        <pc:sldMkLst>
          <pc:docMk/>
          <pc:sldMk cId="2536393232" sldId="286"/>
        </pc:sldMkLst>
        <pc:spChg chg="mod">
          <ac:chgData name="tony wijaya" userId="c7c37faa-5805-421d-b01e-feb2b29945b0" providerId="ADAL" clId="{D1ED5A17-4CDF-4339-8C14-0565DA958682}" dt="2021-10-03T11:51:09.821" v="957" actId="26606"/>
          <ac:spMkLst>
            <pc:docMk/>
            <pc:sldMk cId="2536393232" sldId="286"/>
            <ac:spMk id="2" creationId="{2EC21755-2290-42C9-AECB-BC2EC3C50EFD}"/>
          </ac:spMkLst>
        </pc:spChg>
        <pc:spChg chg="mod">
          <ac:chgData name="tony wijaya" userId="c7c37faa-5805-421d-b01e-feb2b29945b0" providerId="ADAL" clId="{D1ED5A17-4CDF-4339-8C14-0565DA958682}" dt="2021-10-03T11:51:09.821" v="957" actId="26606"/>
          <ac:spMkLst>
            <pc:docMk/>
            <pc:sldMk cId="2536393232" sldId="286"/>
            <ac:spMk id="3" creationId="{86883CF1-4227-43BF-B0CF-65B46F3B38F3}"/>
          </ac:spMkLst>
        </pc:spChg>
        <pc:spChg chg="mod or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4" creationId="{BCE89AB9-6F98-43D6-97F9-62A4CAE43B8D}"/>
          </ac:spMkLst>
        </pc:spChg>
        <pc:spChg chg="add del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1:48.103" v="1481" actId="478"/>
          <ac:picMkLst>
            <pc:docMk/>
            <pc:sldMk cId="2536393232" sldId="286"/>
            <ac:picMk id="6" creationId="{5F136FBD-A2A1-4591-8A0E-F2815BC90F0F}"/>
          </ac:picMkLst>
        </pc:picChg>
        <pc:picChg chg="add mod">
          <ac:chgData name="tony wijaya" userId="c7c37faa-5805-421d-b01e-feb2b29945b0" providerId="ADAL" clId="{D1ED5A17-4CDF-4339-8C14-0565DA958682}" dt="2021-10-03T12:31:50.808" v="1483" actId="26606"/>
          <ac:picMkLst>
            <pc:docMk/>
            <pc:sldMk cId="2536393232" sldId="286"/>
            <ac:picMk id="8" creationId="{759AC403-DA41-401F-A430-F49E15CE9D9E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14383354" sldId="287"/>
        </pc:sldMkLst>
      </pc:sldChg>
      <pc:sldChg chg="addSp delSp modSp new mod setBg">
        <pc:chgData name="tony wijaya" userId="c7c37faa-5805-421d-b01e-feb2b29945b0" providerId="ADAL" clId="{D1ED5A17-4CDF-4339-8C14-0565DA958682}" dt="2021-10-03T12:33:27.723" v="1494" actId="26606"/>
        <pc:sldMkLst>
          <pc:docMk/>
          <pc:sldMk cId="3589605185" sldId="287"/>
        </pc:sldMkLst>
        <pc:spChg chg="mod">
          <ac:chgData name="tony wijaya" userId="c7c37faa-5805-421d-b01e-feb2b29945b0" providerId="ADAL" clId="{D1ED5A17-4CDF-4339-8C14-0565DA958682}" dt="2021-10-03T12:00:07.870" v="1207" actId="26606"/>
          <ac:spMkLst>
            <pc:docMk/>
            <pc:sldMk cId="3589605185" sldId="287"/>
            <ac:spMk id="2" creationId="{96B26D16-28DA-4D67-A95B-371904B9CE73}"/>
          </ac:spMkLst>
        </pc:spChg>
        <pc:spChg chg="mod">
          <ac:chgData name="tony wijaya" userId="c7c37faa-5805-421d-b01e-feb2b29945b0" providerId="ADAL" clId="{D1ED5A17-4CDF-4339-8C14-0565DA958682}" dt="2021-10-03T12:00:07.870" v="1207" actId="26606"/>
          <ac:spMkLst>
            <pc:docMk/>
            <pc:sldMk cId="3589605185" sldId="287"/>
            <ac:spMk id="3" creationId="{8462A78A-21DF-4870-B5BD-40AF5AD17A0D}"/>
          </ac:spMkLst>
        </pc:spChg>
        <pc:spChg chg="mod or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4" creationId="{570078A6-28D0-4626-903D-B3A2B971912D}"/>
          </ac:spMkLst>
        </pc:spChg>
        <pc:spChg chg="add del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3:26.087" v="1492" actId="478"/>
          <ac:picMkLst>
            <pc:docMk/>
            <pc:sldMk cId="3589605185" sldId="287"/>
            <ac:picMk id="6" creationId="{028D6F8A-CBD9-4A75-ACEC-748862739C4A}"/>
          </ac:picMkLst>
        </pc:picChg>
        <pc:picChg chg="add mod">
          <ac:chgData name="tony wijaya" userId="c7c37faa-5805-421d-b01e-feb2b29945b0" providerId="ADAL" clId="{D1ED5A17-4CDF-4339-8C14-0565DA958682}" dt="2021-10-03T12:33:27.723" v="1494" actId="26606"/>
          <ac:picMkLst>
            <pc:docMk/>
            <pc:sldMk cId="3589605185" sldId="287"/>
            <ac:picMk id="8" creationId="{DF1C6EFF-5D9E-4C33-82F1-010EAE7D2EF9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1:53:56.025" v="1083" actId="26606"/>
        <pc:sldMkLst>
          <pc:docMk/>
          <pc:sldMk cId="538955585" sldId="288"/>
        </pc:sldMkLst>
        <pc:spChg chg="mo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2" creationId="{B629ECA1-A3CE-4274-96A7-9DF96B323055}"/>
          </ac:spMkLst>
        </pc:spChg>
        <pc:spChg chg="mo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3" creationId="{29BBF361-FDCF-4596-9AFB-3398027AE0FF}"/>
          </ac:spMkLst>
        </pc:spChg>
        <pc:spChg chg="mod or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4" creationId="{E0BB7243-D8B1-403C-B1D0-6944E5E52D0A}"/>
          </ac:spMkLst>
        </pc:spChg>
        <pc:spChg chg="ad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1:53:56.025" v="1083" actId="26606"/>
          <ac:picMkLst>
            <pc:docMk/>
            <pc:sldMk cId="538955585" sldId="288"/>
            <ac:picMk id="6" creationId="{97FCDF06-900E-4648-9D15-C97DC5DBD584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88676049" sldId="288"/>
        </pc:sldMkLst>
      </pc:sldChg>
      <pc:sldChg chg="addSp modSp new mod setBg">
        <pc:chgData name="tony wijaya" userId="c7c37faa-5805-421d-b01e-feb2b29945b0" providerId="ADAL" clId="{D1ED5A17-4CDF-4339-8C14-0565DA958682}" dt="2021-10-03T11:55:09.228" v="1118" actId="26606"/>
        <pc:sldMkLst>
          <pc:docMk/>
          <pc:sldMk cId="256976438" sldId="289"/>
        </pc:sldMkLst>
        <pc:spChg chg="mo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2" creationId="{589AF553-7C6B-4063-AF38-94BA7C79FCFB}"/>
          </ac:spMkLst>
        </pc:spChg>
        <pc:spChg chg="mo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3" creationId="{BA45377E-F824-4F77-8DCF-7BD36B8ECDF9}"/>
          </ac:spMkLst>
        </pc:spChg>
        <pc:spChg chg="mod or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4" creationId="{AF7AB89D-89CA-4BC3-84CB-514124A38A25}"/>
          </ac:spMkLst>
        </pc:spChg>
        <pc:spChg chg="ad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1:55:09.228" v="1118" actId="26606"/>
          <ac:picMkLst>
            <pc:docMk/>
            <pc:sldMk cId="256976438" sldId="289"/>
            <ac:picMk id="6" creationId="{FD8C901A-5598-4BA6-89B2-31BAE54A18A0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915807937" sldId="290"/>
        </pc:sldMkLst>
      </pc:sldChg>
      <pc:sldChg chg="addSp delSp modSp new mod setBg">
        <pc:chgData name="tony wijaya" userId="c7c37faa-5805-421d-b01e-feb2b29945b0" providerId="ADAL" clId="{D1ED5A17-4CDF-4339-8C14-0565DA958682}" dt="2021-10-03T12:34:34.885" v="1499" actId="14100"/>
        <pc:sldMkLst>
          <pc:docMk/>
          <pc:sldMk cId="4000848142" sldId="290"/>
        </pc:sldMkLst>
        <pc:spChg chg="mod">
          <ac:chgData name="tony wijaya" userId="c7c37faa-5805-421d-b01e-feb2b29945b0" providerId="ADAL" clId="{D1ED5A17-4CDF-4339-8C14-0565DA958682}" dt="2021-10-03T12:00:35.218" v="1264" actId="26606"/>
          <ac:spMkLst>
            <pc:docMk/>
            <pc:sldMk cId="4000848142" sldId="290"/>
            <ac:spMk id="2" creationId="{B087A321-1EA4-416D-8B38-0BF9C065C141}"/>
          </ac:spMkLst>
        </pc:spChg>
        <pc:spChg chg="mo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3" creationId="{F33B7E2A-0B32-4787-B29C-2ED2CEF6E045}"/>
          </ac:spMkLst>
        </pc:spChg>
        <pc:spChg chg="mod or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4" creationId="{0D54C5D6-8884-4F83-B3D5-8DE3E69C5625}"/>
          </ac:spMkLst>
        </pc:spChg>
        <pc:spChg chg="add del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4:24.495" v="1495" actId="478"/>
          <ac:picMkLst>
            <pc:docMk/>
            <pc:sldMk cId="4000848142" sldId="290"/>
            <ac:picMk id="6" creationId="{6C4748AC-A41E-4265-8D89-5D8412353535}"/>
          </ac:picMkLst>
        </pc:picChg>
        <pc:picChg chg="add mod">
          <ac:chgData name="tony wijaya" userId="c7c37faa-5805-421d-b01e-feb2b29945b0" providerId="ADAL" clId="{D1ED5A17-4CDF-4339-8C14-0565DA958682}" dt="2021-10-03T12:34:34.885" v="1499" actId="14100"/>
          <ac:picMkLst>
            <pc:docMk/>
            <pc:sldMk cId="4000848142" sldId="290"/>
            <ac:picMk id="8" creationId="{B2E440F2-F82E-4C26-884D-67D80881ED79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2:35:15.811" v="1502" actId="26606"/>
        <pc:sldMkLst>
          <pc:docMk/>
          <pc:sldMk cId="412590415" sldId="291"/>
        </pc:sldMkLst>
        <pc:spChg chg="mo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" creationId="{232F2B50-4A07-40CD-9F19-FF6EBF97450C}"/>
          </ac:spMkLst>
        </pc:spChg>
        <pc:spChg chg="mo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3" creationId="{DAD7FF74-5A28-4459-B198-3336301A8A93}"/>
          </ac:spMkLst>
        </pc:spChg>
        <pc:spChg chg="mod or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4" creationId="{F68F1534-F1B8-45D3-B587-56AB3D2B8C51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1" creationId="{B871AE93-72B2-4545-989F-4B08DCD7872E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3" creationId="{C1B0F13F-C83B-4678-ABCC-5F6FB1D38827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5" creationId="{02074ED4-9DB5-4D14-BDCF-BD7D0C145176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7" creationId="{C48FF616-1F75-49FC-861B-7B794054AA6B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9" creationId="{9184B385-16B6-44A9-9A47-1C765B376324}"/>
          </ac:spMkLst>
        </pc:spChg>
        <pc:spChg chg="ad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4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6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5:14.370" v="1500" actId="478"/>
          <ac:picMkLst>
            <pc:docMk/>
            <pc:sldMk cId="412590415" sldId="291"/>
            <ac:picMk id="6" creationId="{5831A30D-2A8F-4CD8-A0DC-84E020792688}"/>
          </ac:picMkLst>
        </pc:picChg>
        <pc:picChg chg="add mod">
          <ac:chgData name="tony wijaya" userId="c7c37faa-5805-421d-b01e-feb2b29945b0" providerId="ADAL" clId="{D1ED5A17-4CDF-4339-8C14-0565DA958682}" dt="2021-10-03T12:35:15.811" v="1502" actId="26606"/>
          <ac:picMkLst>
            <pc:docMk/>
            <pc:sldMk cId="412590415" sldId="291"/>
            <ac:picMk id="8" creationId="{681EB313-163C-4325-9219-EA8DE52FDAD1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23351979" sldId="291"/>
        </pc:sldMkLst>
      </pc:sldChg>
      <pc:sldChg chg="addSp delSp modSp new mod setBg">
        <pc:chgData name="tony wijaya" userId="c7c37faa-5805-421d-b01e-feb2b29945b0" providerId="ADAL" clId="{D1ED5A17-4CDF-4339-8C14-0565DA958682}" dt="2021-10-03T12:37:05.377" v="1510" actId="14100"/>
        <pc:sldMkLst>
          <pc:docMk/>
          <pc:sldMk cId="1388587987" sldId="292"/>
        </pc:sldMkLst>
        <pc:spChg chg="mod">
          <ac:chgData name="tony wijaya" userId="c7c37faa-5805-421d-b01e-feb2b29945b0" providerId="ADAL" clId="{D1ED5A17-4CDF-4339-8C14-0565DA958682}" dt="2021-10-03T12:20:37.175" v="1432" actId="26606"/>
          <ac:spMkLst>
            <pc:docMk/>
            <pc:sldMk cId="1388587987" sldId="292"/>
            <ac:spMk id="2" creationId="{E6F81949-6706-4095-B34A-209297D27B33}"/>
          </ac:spMkLst>
        </pc:spChg>
        <pc:spChg chg="mod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3" creationId="{05DE6825-095F-4C86-BB43-76AF7E23F38B}"/>
          </ac:spMkLst>
        </pc:spChg>
        <pc:spChg chg="mod or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4" creationId="{BCEA949B-7661-46B4-B1C5-089EC50FF00C}"/>
          </ac:spMkLst>
        </pc:spChg>
        <pc:spChg chg="add del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13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18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0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5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7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6:27.213" v="1503" actId="478"/>
          <ac:picMkLst>
            <pc:docMk/>
            <pc:sldMk cId="1388587987" sldId="292"/>
            <ac:picMk id="6" creationId="{58F066D8-E0BC-4CC5-926C-C832F67FAD27}"/>
          </ac:picMkLst>
        </pc:picChg>
        <pc:picChg chg="add del mod">
          <ac:chgData name="tony wijaya" userId="c7c37faa-5805-421d-b01e-feb2b29945b0" providerId="ADAL" clId="{D1ED5A17-4CDF-4339-8C14-0565DA958682}" dt="2021-10-03T12:36:53.790" v="1506" actId="478"/>
          <ac:picMkLst>
            <pc:docMk/>
            <pc:sldMk cId="1388587987" sldId="292"/>
            <ac:picMk id="8" creationId="{F87A005F-904D-4362-A0D3-9244972A0FBE}"/>
          </ac:picMkLst>
        </pc:picChg>
        <pc:picChg chg="add mod">
          <ac:chgData name="tony wijaya" userId="c7c37faa-5805-421d-b01e-feb2b29945b0" providerId="ADAL" clId="{D1ED5A17-4CDF-4339-8C14-0565DA958682}" dt="2021-10-03T12:37:05.377" v="1510" actId="14100"/>
          <ac:picMkLst>
            <pc:docMk/>
            <pc:sldMk cId="1388587987" sldId="292"/>
            <ac:picMk id="10" creationId="{3E2D81D6-2606-4D01-9B90-B19BC5E4821D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032917290" sldId="292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850917681" sldId="293"/>
        </pc:sldMkLst>
      </pc:sldChg>
      <pc:sldChg chg="addSp delSp modSp new mod setBg modClrScheme delDesignElem chgLayout">
        <pc:chgData name="tony wijaya" userId="c7c37faa-5805-421d-b01e-feb2b29945b0" providerId="ADAL" clId="{D1ED5A17-4CDF-4339-8C14-0565DA958682}" dt="2021-10-03T12:44:41.739" v="1718" actId="700"/>
        <pc:sldMkLst>
          <pc:docMk/>
          <pc:sldMk cId="2081409673" sldId="293"/>
        </pc:sldMkLst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2" creationId="{EAC9DF09-DE4E-4093-AA27-8D15BE9F3001}"/>
          </ac:spMkLst>
        </pc:spChg>
        <pc:spChg chg="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3" creationId="{7DC2F1CE-6731-41B5-95A2-2F1AE7DC67D1}"/>
          </ac:spMkLst>
        </pc:spChg>
        <pc:spChg chg="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4" creationId="{7966CBD8-A232-4045-828F-01762B3485B8}"/>
          </ac:spMkLst>
        </pc:spChg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7" creationId="{BC051C24-A920-40A3-8BDE-30AFCA5A93DF}"/>
          </ac:spMkLst>
        </pc:spChg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8" creationId="{31E760CD-D309-4B62-A901-618ADAF6928D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1" creationId="{B871AE93-72B2-4545-989F-4B08DCD7872E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3" creationId="{C1B0F13F-C83B-4678-ABCC-5F6FB1D38827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5" creationId="{02074ED4-9DB5-4D14-BDCF-BD7D0C145176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7" creationId="{C48FF616-1F75-49FC-861B-7B794054AA6B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9" creationId="{9184B385-16B6-44A9-9A47-1C765B376324}"/>
          </ac:spMkLst>
        </pc:spChg>
        <pc:spChg chg="add del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24" creationId="{3FE9758B-E361-4084-8D9F-729FA6C4AD7E}"/>
          </ac:spMkLst>
        </pc:spChg>
        <pc:picChg chg="add mod">
          <ac:chgData name="tony wijaya" userId="c7c37faa-5805-421d-b01e-feb2b29945b0" providerId="ADAL" clId="{D1ED5A17-4CDF-4339-8C14-0565DA958682}" dt="2021-10-03T12:38:25.828" v="1653" actId="26606"/>
          <ac:picMkLst>
            <pc:docMk/>
            <pc:sldMk cId="2081409673" sldId="293"/>
            <ac:picMk id="6" creationId="{3D00B1BE-79A4-42F3-A6DA-9CBC5DF68152}"/>
          </ac:picMkLst>
        </pc:picChg>
      </pc:sldChg>
      <pc:sldChg chg="addSp delSp modSp new mod modClrScheme chgLayout">
        <pc:chgData name="tony wijaya" userId="c7c37faa-5805-421d-b01e-feb2b29945b0" providerId="ADAL" clId="{D1ED5A17-4CDF-4339-8C14-0565DA958682}" dt="2021-10-03T12:45:36.228" v="1725" actId="1076"/>
        <pc:sldMkLst>
          <pc:docMk/>
          <pc:sldMk cId="1727087088" sldId="294"/>
        </pc:sldMkLst>
        <pc:spChg chg="del 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2" creationId="{68C8AF00-8485-4526-AE5D-8BBE8C14EA13}"/>
          </ac:spMkLst>
        </pc:spChg>
        <pc:spChg chg="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3" creationId="{F70BC1ED-D6DD-4ABB-9569-9E13119F7200}"/>
          </ac:spMkLst>
        </pc:spChg>
        <pc:spChg chg="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4" creationId="{C7726BC8-17DB-4E09-B884-506BBC0F3574}"/>
          </ac:spMkLst>
        </pc:spChg>
        <pc:spChg chg="add 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5" creationId="{1A3A27EB-BFF6-4941-95C8-4F428E65BCF4}"/>
          </ac:spMkLst>
        </pc:spChg>
        <pc:spChg chg="add del mod ord">
          <ac:chgData name="tony wijaya" userId="c7c37faa-5805-421d-b01e-feb2b29945b0" providerId="ADAL" clId="{D1ED5A17-4CDF-4339-8C14-0565DA958682}" dt="2021-10-03T12:44:50.238" v="1720" actId="22"/>
          <ac:spMkLst>
            <pc:docMk/>
            <pc:sldMk cId="1727087088" sldId="294"/>
            <ac:spMk id="6" creationId="{C46C20B0-23DB-41CD-A98F-FCFBB5FEBE27}"/>
          </ac:spMkLst>
        </pc:spChg>
        <pc:picChg chg="add mod ord">
          <ac:chgData name="tony wijaya" userId="c7c37faa-5805-421d-b01e-feb2b29945b0" providerId="ADAL" clId="{D1ED5A17-4CDF-4339-8C14-0565DA958682}" dt="2021-10-03T12:44:50.238" v="1720" actId="22"/>
          <ac:picMkLst>
            <pc:docMk/>
            <pc:sldMk cId="1727087088" sldId="294"/>
            <ac:picMk id="8" creationId="{05C1CC22-16DE-44D8-9826-338BB71C25F5}"/>
          </ac:picMkLst>
        </pc:picChg>
        <pc:picChg chg="add del mod">
          <ac:chgData name="tony wijaya" userId="c7c37faa-5805-421d-b01e-feb2b29945b0" providerId="ADAL" clId="{D1ED5A17-4CDF-4339-8C14-0565DA958682}" dt="2021-10-03T12:45:31.160" v="1723" actId="478"/>
          <ac:picMkLst>
            <pc:docMk/>
            <pc:sldMk cId="1727087088" sldId="294"/>
            <ac:picMk id="10" creationId="{4076CC7E-923E-4EBB-9C13-B4D2F1B2E8CD}"/>
          </ac:picMkLst>
        </pc:picChg>
        <pc:picChg chg="add mod">
          <ac:chgData name="tony wijaya" userId="c7c37faa-5805-421d-b01e-feb2b29945b0" providerId="ADAL" clId="{D1ED5A17-4CDF-4339-8C14-0565DA958682}" dt="2021-10-03T12:45:36.228" v="1725" actId="1076"/>
          <ac:picMkLst>
            <pc:docMk/>
            <pc:sldMk cId="1727087088" sldId="294"/>
            <ac:picMk id="12" creationId="{F5352B99-D601-4B5E-8FB5-C2E880302C17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332459193" sldId="294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677469522" sldId="295"/>
        </pc:sldMkLst>
      </pc:sldChg>
      <pc:sldChg chg="addSp delSp modSp new mod setBg modClrScheme chgLayout">
        <pc:chgData name="tony wijaya" userId="c7c37faa-5805-421d-b01e-feb2b29945b0" providerId="ADAL" clId="{D1ED5A17-4CDF-4339-8C14-0565DA958682}" dt="2021-10-03T13:56:11.775" v="2784" actId="14100"/>
        <pc:sldMkLst>
          <pc:docMk/>
          <pc:sldMk cId="2490383949" sldId="295"/>
        </pc:sldMkLst>
        <pc:spChg chg="del mod ord">
          <ac:chgData name="tony wijaya" userId="c7c37faa-5805-421d-b01e-feb2b29945b0" providerId="ADAL" clId="{D1ED5A17-4CDF-4339-8C14-0565DA958682}" dt="2021-10-03T13:01:22.243" v="1892" actId="700"/>
          <ac:spMkLst>
            <pc:docMk/>
            <pc:sldMk cId="2490383949" sldId="295"/>
            <ac:spMk id="2" creationId="{2FEC64EA-13C7-4FAC-B345-181AF2C11E28}"/>
          </ac:spMkLst>
        </pc:spChg>
        <pc:spChg chg="mod or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3" creationId="{7A058A0E-A895-4D66-8FF6-4BCB5B258F72}"/>
          </ac:spMkLst>
        </pc:spChg>
        <pc:spChg chg="del">
          <ac:chgData name="tony wijaya" userId="c7c37faa-5805-421d-b01e-feb2b29945b0" providerId="ADAL" clId="{D1ED5A17-4CDF-4339-8C14-0565DA958682}" dt="2021-10-03T13:01:22.243" v="1892" actId="700"/>
          <ac:spMkLst>
            <pc:docMk/>
            <pc:sldMk cId="2490383949" sldId="295"/>
            <ac:spMk id="4" creationId="{FD894AB3-D48C-43EE-89BB-F31765F11A43}"/>
          </ac:spMkLst>
        </pc:spChg>
        <pc:spChg chg="mod or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5" creationId="{981F233B-A8B8-49CF-856B-5D6F5D31F8EF}"/>
          </ac:spMkLst>
        </pc:spChg>
        <pc:spChg chg="add mod ord">
          <ac:chgData name="tony wijaya" userId="c7c37faa-5805-421d-b01e-feb2b29945b0" providerId="ADAL" clId="{D1ED5A17-4CDF-4339-8C14-0565DA958682}" dt="2021-10-03T13:01:33.428" v="1896" actId="26606"/>
          <ac:spMkLst>
            <pc:docMk/>
            <pc:sldMk cId="2490383949" sldId="295"/>
            <ac:spMk id="8" creationId="{72D1CA43-EE7E-4DFB-B0C5-C78B11C13817}"/>
          </ac:spMkLst>
        </pc:spChg>
        <pc:spChg chg="add del">
          <ac:chgData name="tony wijaya" userId="c7c37faa-5805-421d-b01e-feb2b29945b0" providerId="ADAL" clId="{D1ED5A17-4CDF-4339-8C14-0565DA958682}" dt="2021-10-03T13:01:33.423" v="1895" actId="26606"/>
          <ac:spMkLst>
            <pc:docMk/>
            <pc:sldMk cId="2490383949" sldId="295"/>
            <ac:spMk id="14" creationId="{3FE9758B-E361-4084-8D9F-729FA6C4AD7E}"/>
          </ac:spMkLst>
        </pc:spChg>
        <pc:spChg chg="add del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16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17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22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24" creationId="{1E8FD5CD-351E-4B06-8B78-BD5102D00908}"/>
          </ac:spMkLst>
        </pc:spChg>
        <pc:picChg chg="add del">
          <ac:chgData name="tony wijaya" userId="c7c37faa-5805-421d-b01e-feb2b29945b0" providerId="ADAL" clId="{D1ED5A17-4CDF-4339-8C14-0565DA958682}" dt="2021-10-03T13:01:11.758" v="1891" actId="21"/>
          <ac:picMkLst>
            <pc:docMk/>
            <pc:sldMk cId="2490383949" sldId="295"/>
            <ac:picMk id="7" creationId="{3BF3EB0C-1861-47D3-A127-156F51ECD34A}"/>
          </ac:picMkLst>
        </pc:picChg>
        <pc:picChg chg="add del mod ord">
          <ac:chgData name="tony wijaya" userId="c7c37faa-5805-421d-b01e-feb2b29945b0" providerId="ADAL" clId="{D1ED5A17-4CDF-4339-8C14-0565DA958682}" dt="2021-10-03T13:56:01.699" v="2780" actId="478"/>
          <ac:picMkLst>
            <pc:docMk/>
            <pc:sldMk cId="2490383949" sldId="295"/>
            <ac:picMk id="9" creationId="{774E7DCA-EAD7-46D5-815A-B6F1D86973A0}"/>
          </ac:picMkLst>
        </pc:picChg>
        <pc:picChg chg="add mod">
          <ac:chgData name="tony wijaya" userId="c7c37faa-5805-421d-b01e-feb2b29945b0" providerId="ADAL" clId="{D1ED5A17-4CDF-4339-8C14-0565DA958682}" dt="2021-10-03T13:56:11.775" v="2784" actId="14100"/>
          <ac:picMkLst>
            <pc:docMk/>
            <pc:sldMk cId="2490383949" sldId="295"/>
            <ac:picMk id="11" creationId="{BC708652-F49D-4EC8-8D7D-7D90D7AA8817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2:58:12.662" v="1807"/>
        <pc:sldMkLst>
          <pc:docMk/>
          <pc:sldMk cId="552036099" sldId="296"/>
        </pc:sldMkLst>
        <pc:spChg chg="mo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2" creationId="{C3066662-A311-40A0-B83B-95EA6B2DE013}"/>
          </ac:spMkLst>
        </pc:spChg>
        <pc:spChg chg="mod">
          <ac:chgData name="tony wijaya" userId="c7c37faa-5805-421d-b01e-feb2b29945b0" providerId="ADAL" clId="{D1ED5A17-4CDF-4339-8C14-0565DA958682}" dt="2021-10-03T12:58:12.662" v="1807"/>
          <ac:spMkLst>
            <pc:docMk/>
            <pc:sldMk cId="552036099" sldId="296"/>
            <ac:spMk id="3" creationId="{298776A8-C7F3-4CAC-8810-4F36AC164F4A}"/>
          </ac:spMkLst>
        </pc:spChg>
        <pc:spChg chg="mo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4" creationId="{C1939F22-8EDC-440F-AF9D-BDDC80B6B0F0}"/>
          </ac:spMkLst>
        </pc:spChg>
        <pc:spChg chg="ad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D1ED5A17-4CDF-4339-8C14-0565DA958682}" dt="2021-10-03T12:57:53.364" v="1792" actId="26606"/>
          <ac:picMkLst>
            <pc:docMk/>
            <pc:sldMk cId="552036099" sldId="296"/>
            <ac:picMk id="6" creationId="{F0A87C51-75A7-4638-9E91-50919CA41660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059605833" sldId="296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4017546092" sldId="297"/>
        </pc:sldMkLst>
      </pc:sldChg>
      <pc:sldChg chg="addSp modSp new mod setBg">
        <pc:chgData name="tony wijaya" userId="c7c37faa-5805-421d-b01e-feb2b29945b0" providerId="ADAL" clId="{D1ED5A17-4CDF-4339-8C14-0565DA958682}" dt="2021-10-03T13:03:27.489" v="1956" actId="20577"/>
        <pc:sldMkLst>
          <pc:docMk/>
          <pc:sldMk cId="4179931877" sldId="297"/>
        </pc:sldMkLst>
        <pc:spChg chg="mo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2" creationId="{FE74BB8F-C3F1-4880-9020-5ECA88A97B0D}"/>
          </ac:spMkLst>
        </pc:spChg>
        <pc:spChg chg="mod">
          <ac:chgData name="tony wijaya" userId="c7c37faa-5805-421d-b01e-feb2b29945b0" providerId="ADAL" clId="{D1ED5A17-4CDF-4339-8C14-0565DA958682}" dt="2021-10-03T13:03:27.489" v="1956" actId="20577"/>
          <ac:spMkLst>
            <pc:docMk/>
            <pc:sldMk cId="4179931877" sldId="297"/>
            <ac:spMk id="3" creationId="{B9C59755-6355-4101-9D7E-E6B45854FC62}"/>
          </ac:spMkLst>
        </pc:spChg>
        <pc:spChg chg="mod or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4" creationId="{77B69A97-B59B-4D09-B96E-8A6664BA2BFD}"/>
          </ac:spMkLst>
        </pc:spChg>
        <pc:spChg chg="ad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3:22.140" v="1948" actId="26606"/>
          <ac:picMkLst>
            <pc:docMk/>
            <pc:sldMk cId="4179931877" sldId="297"/>
            <ac:picMk id="6" creationId="{01871C49-708E-4E72-A22B-4B5E83D9EF8F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05:56.538" v="2119" actId="26606"/>
        <pc:sldMkLst>
          <pc:docMk/>
          <pc:sldMk cId="40561803" sldId="298"/>
        </pc:sldMkLst>
        <pc:spChg chg="mo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2" creationId="{99C21F86-68CD-4355-A77B-FD7B773F95A5}"/>
          </ac:spMkLst>
        </pc:spChg>
        <pc:spChg chg="mo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3" creationId="{F5088B8A-E195-4FC7-9207-B6896C6BC5C9}"/>
          </ac:spMkLst>
        </pc:spChg>
        <pc:spChg chg="mod or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4" creationId="{C864D818-FC41-403A-9A55-897645B4C68B}"/>
          </ac:spMkLst>
        </pc:spChg>
        <pc:spChg chg="ad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5:56.538" v="2119" actId="26606"/>
          <ac:picMkLst>
            <pc:docMk/>
            <pc:sldMk cId="40561803" sldId="298"/>
            <ac:picMk id="6" creationId="{A16D253D-7F23-4D1A-A99F-DD051F5779D5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847576062" sldId="298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976294945" sldId="299"/>
        </pc:sldMkLst>
      </pc:sldChg>
      <pc:sldChg chg="addSp modSp new mod setBg">
        <pc:chgData name="tony wijaya" userId="c7c37faa-5805-421d-b01e-feb2b29945b0" providerId="ADAL" clId="{D1ED5A17-4CDF-4339-8C14-0565DA958682}" dt="2021-10-03T13:04:28.238" v="2048" actId="26606"/>
        <pc:sldMkLst>
          <pc:docMk/>
          <pc:sldMk cId="3780409078" sldId="299"/>
        </pc:sldMkLst>
        <pc:spChg chg="mo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2" creationId="{6FE72C38-EB9E-468A-AC5B-8092F87F9EEA}"/>
          </ac:spMkLst>
        </pc:spChg>
        <pc:spChg chg="mo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3" creationId="{9BCB2893-556A-478A-B80A-8BC3D3A34885}"/>
          </ac:spMkLst>
        </pc:spChg>
        <pc:spChg chg="mod or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4" creationId="{391E410F-5C35-4DB9-B750-4F3D3836BF20}"/>
          </ac:spMkLst>
        </pc:spChg>
        <pc:spChg chg="ad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4:28.238" v="2048" actId="26606"/>
          <ac:picMkLst>
            <pc:docMk/>
            <pc:sldMk cId="3780409078" sldId="299"/>
            <ac:picMk id="6" creationId="{9E64ECAA-A88E-40D8-84CA-C1C169228F12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08:23.630" v="2167" actId="20577"/>
        <pc:sldMkLst>
          <pc:docMk/>
          <pc:sldMk cId="3037847308" sldId="300"/>
        </pc:sldMkLst>
        <pc:spChg chg="mo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2" creationId="{D9A6DEE9-683F-499B-84E8-D18C508B8444}"/>
          </ac:spMkLst>
        </pc:spChg>
        <pc:spChg chg="mod">
          <ac:chgData name="tony wijaya" userId="c7c37faa-5805-421d-b01e-feb2b29945b0" providerId="ADAL" clId="{D1ED5A17-4CDF-4339-8C14-0565DA958682}" dt="2021-10-03T13:08:23.630" v="2167" actId="20577"/>
          <ac:spMkLst>
            <pc:docMk/>
            <pc:sldMk cId="3037847308" sldId="300"/>
            <ac:spMk id="3" creationId="{FB2AE3F4-0257-4614-945E-65A12EFDFD3B}"/>
          </ac:spMkLst>
        </pc:spChg>
        <pc:spChg chg="mod or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4" creationId="{18AF3E62-1C85-411C-87AC-2716ADAAFB6A}"/>
          </ac:spMkLst>
        </pc:spChg>
        <pc:spChg chg="ad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8:14.412" v="2155" actId="26606"/>
          <ac:picMkLst>
            <pc:docMk/>
            <pc:sldMk cId="3037847308" sldId="300"/>
            <ac:picMk id="6" creationId="{0DD2DAEC-FE13-47D5-9CC1-8B4AC5B00932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798169312" sldId="300"/>
        </pc:sldMkLst>
      </pc:sldChg>
      <pc:sldChg chg="addSp modSp new mod setBg">
        <pc:chgData name="tony wijaya" userId="c7c37faa-5805-421d-b01e-feb2b29945b0" providerId="ADAL" clId="{D1ED5A17-4CDF-4339-8C14-0565DA958682}" dt="2021-10-03T13:10:33.883" v="2350" actId="20577"/>
        <pc:sldMkLst>
          <pc:docMk/>
          <pc:sldMk cId="669375188" sldId="301"/>
        </pc:sldMkLst>
        <pc:spChg chg="mo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2" creationId="{3EB0E2B1-2A8F-4405-A9AB-3909719CE648}"/>
          </ac:spMkLst>
        </pc:spChg>
        <pc:spChg chg="mod">
          <ac:chgData name="tony wijaya" userId="c7c37faa-5805-421d-b01e-feb2b29945b0" providerId="ADAL" clId="{D1ED5A17-4CDF-4339-8C14-0565DA958682}" dt="2021-10-03T13:10:33.883" v="2350" actId="20577"/>
          <ac:spMkLst>
            <pc:docMk/>
            <pc:sldMk cId="669375188" sldId="301"/>
            <ac:spMk id="3" creationId="{B975C1A3-35B2-44F2-A4EE-FDCAA110CBF3}"/>
          </ac:spMkLst>
        </pc:spChg>
        <pc:spChg chg="mod or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4" creationId="{82E1C598-F10D-42EF-88E9-9F9D503ED0BA}"/>
          </ac:spMkLst>
        </pc:spChg>
        <pc:spChg chg="ad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9:33.416" v="2198" actId="14100"/>
          <ac:picMkLst>
            <pc:docMk/>
            <pc:sldMk cId="669375188" sldId="301"/>
            <ac:picMk id="6" creationId="{D8829F34-DD63-424F-8262-399C9CFE6877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35:55.546" v="2401" actId="26606"/>
        <pc:sldMkLst>
          <pc:docMk/>
          <pc:sldMk cId="4090262284" sldId="302"/>
        </pc:sldMkLst>
        <pc:spChg chg="mo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2" creationId="{9014B4F8-1120-4607-9C88-E4E1E180078E}"/>
          </ac:spMkLst>
        </pc:spChg>
        <pc:spChg chg="mo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3" creationId="{38F9A013-C772-403C-BE9E-83B0ADBB09A1}"/>
          </ac:spMkLst>
        </pc:spChg>
        <pc:spChg chg="mod or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4" creationId="{3E070288-D5BA-400D-A717-0575A27760C5}"/>
          </ac:spMkLst>
        </pc:spChg>
        <pc:spChg chg="ad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35:55.546" v="2401" actId="26606"/>
          <ac:picMkLst>
            <pc:docMk/>
            <pc:sldMk cId="4090262284" sldId="302"/>
            <ac:picMk id="6" creationId="{1F3AA55F-0E11-4D80-8704-E40401257D8C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42:03.361" v="2587" actId="313"/>
        <pc:sldMkLst>
          <pc:docMk/>
          <pc:sldMk cId="1660369877" sldId="303"/>
        </pc:sldMkLst>
        <pc:spChg chg="mo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2" creationId="{064F6DDB-17AA-48D9-B653-08968AC12472}"/>
          </ac:spMkLst>
        </pc:spChg>
        <pc:spChg chg="mod">
          <ac:chgData name="tony wijaya" userId="c7c37faa-5805-421d-b01e-feb2b29945b0" providerId="ADAL" clId="{D1ED5A17-4CDF-4339-8C14-0565DA958682}" dt="2021-10-03T13:42:03.361" v="2587" actId="313"/>
          <ac:spMkLst>
            <pc:docMk/>
            <pc:sldMk cId="1660369877" sldId="303"/>
            <ac:spMk id="3" creationId="{F6DF4C03-8A70-4135-BBC3-529B946DDDC7}"/>
          </ac:spMkLst>
        </pc:spChg>
        <pc:spChg chg="mod or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4" creationId="{2D84124A-DD06-4356-8852-22813D187616}"/>
          </ac:spMkLst>
        </pc:spChg>
        <pc:spChg chg="ad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40:59.883" v="2416" actId="26606"/>
          <ac:picMkLst>
            <pc:docMk/>
            <pc:sldMk cId="1660369877" sldId="303"/>
            <ac:picMk id="6" creationId="{85692609-1F05-4DD3-8E0B-A9E588F2C840}"/>
          </ac:picMkLst>
        </pc:picChg>
      </pc:sldChg>
      <pc:sldChg chg="addSp modSp new mod">
        <pc:chgData name="tony wijaya" userId="c7c37faa-5805-421d-b01e-feb2b29945b0" providerId="ADAL" clId="{D1ED5A17-4CDF-4339-8C14-0565DA958682}" dt="2021-10-03T13:50:29.065" v="2623" actId="22"/>
        <pc:sldMkLst>
          <pc:docMk/>
          <pc:sldMk cId="3944555953" sldId="304"/>
        </pc:sldMkLst>
        <pc:spChg chg="mod">
          <ac:chgData name="tony wijaya" userId="c7c37faa-5805-421d-b01e-feb2b29945b0" providerId="ADAL" clId="{D1ED5A17-4CDF-4339-8C14-0565DA958682}" dt="2021-10-03T13:50:27.058" v="2622" actId="20577"/>
          <ac:spMkLst>
            <pc:docMk/>
            <pc:sldMk cId="3944555953" sldId="304"/>
            <ac:spMk id="3" creationId="{4A386BD5-8C19-4F85-A95A-F8128E2CE278}"/>
          </ac:spMkLst>
        </pc:spChg>
        <pc:picChg chg="add">
          <ac:chgData name="tony wijaya" userId="c7c37faa-5805-421d-b01e-feb2b29945b0" providerId="ADAL" clId="{D1ED5A17-4CDF-4339-8C14-0565DA958682}" dt="2021-10-03T13:50:29.065" v="2623" actId="22"/>
          <ac:picMkLst>
            <pc:docMk/>
            <pc:sldMk cId="3944555953" sldId="304"/>
            <ac:picMk id="6" creationId="{CD4F9495-D028-44B1-BF40-D03EAA959620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3:52:37.405" v="2679" actId="26606"/>
        <pc:sldMkLst>
          <pc:docMk/>
          <pc:sldMk cId="1463783775" sldId="305"/>
        </pc:sldMkLst>
        <pc:spChg chg="mo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" creationId="{F58ECF9F-D649-493A-A0CC-F7AA15CFDADB}"/>
          </ac:spMkLst>
        </pc:spChg>
        <pc:spChg chg="mo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3" creationId="{15E9538E-7459-4F9D-82D3-E6BED34F30C8}"/>
          </ac:spMkLst>
        </pc:spChg>
        <pc:spChg chg="mod or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4" creationId="{1AF12A6C-C1F2-493C-AB82-D30BCC84372F}"/>
          </ac:spMkLst>
        </pc:spChg>
        <pc:spChg chg="add del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8" creationId="{B871AE93-72B2-4545-989F-4B08DCD7872E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0" creationId="{C1B0F13F-C83B-4678-ABCC-5F6FB1D38827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2" creationId="{02074ED4-9DB5-4D14-BDCF-BD7D0C145176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4" creationId="{C48FF616-1F75-49FC-861B-7B794054AA6B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6" creationId="{9184B385-16B6-44A9-9A47-1C765B376324}"/>
          </ac:spMkLst>
        </pc:spChg>
        <pc:picChg chg="add del mod">
          <ac:chgData name="tony wijaya" userId="c7c37faa-5805-421d-b01e-feb2b29945b0" providerId="ADAL" clId="{D1ED5A17-4CDF-4339-8C14-0565DA958682}" dt="2021-10-03T13:52:11.514" v="2677" actId="478"/>
          <ac:picMkLst>
            <pc:docMk/>
            <pc:sldMk cId="1463783775" sldId="305"/>
            <ac:picMk id="6" creationId="{420BE625-5C25-471D-8EC3-74BF59C05C64}"/>
          </ac:picMkLst>
        </pc:picChg>
        <pc:picChg chg="add mod">
          <ac:chgData name="tony wijaya" userId="c7c37faa-5805-421d-b01e-feb2b29945b0" providerId="ADAL" clId="{D1ED5A17-4CDF-4339-8C14-0565DA958682}" dt="2021-10-03T13:52:37.405" v="2679" actId="26606"/>
          <ac:picMkLst>
            <pc:docMk/>
            <pc:sldMk cId="1463783775" sldId="305"/>
            <ac:picMk id="8" creationId="{22433A11-B499-411D-8195-EBF5A7F70235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3:55:28.338" v="2779" actId="20577"/>
        <pc:sldMkLst>
          <pc:docMk/>
          <pc:sldMk cId="2575290005" sldId="306"/>
        </pc:sldMkLst>
        <pc:spChg chg="mo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2" creationId="{FDEAC14D-67DA-4AC0-93E6-367234807846}"/>
          </ac:spMkLst>
        </pc:spChg>
        <pc:spChg chg="mod">
          <ac:chgData name="tony wijaya" userId="c7c37faa-5805-421d-b01e-feb2b29945b0" providerId="ADAL" clId="{D1ED5A17-4CDF-4339-8C14-0565DA958682}" dt="2021-10-03T13:55:28.338" v="2779" actId="20577"/>
          <ac:spMkLst>
            <pc:docMk/>
            <pc:sldMk cId="2575290005" sldId="306"/>
            <ac:spMk id="3" creationId="{3BC9CB85-4EE3-451D-B85C-804FAE44762C}"/>
          </ac:spMkLst>
        </pc:spChg>
        <pc:spChg chg="mod or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4" creationId="{E64E2B00-1E55-4249-9622-1A6719E7CF43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2" creationId="{0C1F6B00-30FF-455F-8A86-682BDAB0E904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3" creationId="{2561E8E6-AA1F-4231-B807-0A5C932E64BC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4" creationId="{42AAD8A7-0F68-4CE2-8E37-98629D1C413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5" creationId="{0C1F6B00-30FF-455F-8A86-682BDAB0E904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6" creationId="{2DFDF5BA-2109-45EC-AA28-9585297F9A9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7" creationId="{2561E8E6-AA1F-4231-B807-0A5C932E64BC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9" creationId="{42AAD8A7-0F68-4CE2-8E37-98629D1C413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21" creationId="{2DFDF5BA-2109-45EC-AA28-9585297F9A92}"/>
          </ac:spMkLst>
        </pc:spChg>
        <pc:picChg chg="add del">
          <ac:chgData name="tony wijaya" userId="c7c37faa-5805-421d-b01e-feb2b29945b0" providerId="ADAL" clId="{D1ED5A17-4CDF-4339-8C14-0565DA958682}" dt="2021-10-03T13:53:32.008" v="2713" actId="478"/>
          <ac:picMkLst>
            <pc:docMk/>
            <pc:sldMk cId="2575290005" sldId="306"/>
            <ac:picMk id="6" creationId="{ED8C3832-78D9-424E-B765-BC57F4DC8B0E}"/>
          </ac:picMkLst>
        </pc:picChg>
        <pc:picChg chg="add mod ord">
          <ac:chgData name="tony wijaya" userId="c7c37faa-5805-421d-b01e-feb2b29945b0" providerId="ADAL" clId="{D1ED5A17-4CDF-4339-8C14-0565DA958682}" dt="2021-10-03T13:54:53.853" v="2723" actId="1076"/>
          <ac:picMkLst>
            <pc:docMk/>
            <pc:sldMk cId="2575290005" sldId="306"/>
            <ac:picMk id="8" creationId="{50471F9C-E1DC-4050-982C-980ABF13C5D9}"/>
          </ac:picMkLst>
        </pc:picChg>
        <pc:picChg chg="add mod ord">
          <ac:chgData name="tony wijaya" userId="c7c37faa-5805-421d-b01e-feb2b29945b0" providerId="ADAL" clId="{D1ED5A17-4CDF-4339-8C14-0565DA958682}" dt="2021-10-03T13:54:58.187" v="2724" actId="1076"/>
          <ac:picMkLst>
            <pc:docMk/>
            <pc:sldMk cId="2575290005" sldId="306"/>
            <ac:picMk id="10" creationId="{28C566FD-9275-4B93-81C0-90A95B120687}"/>
          </ac:picMkLst>
        </pc:picChg>
      </pc:sldChg>
    </pc:docChg>
  </pc:docChgLst>
  <pc:docChgLst>
    <pc:chgData name="TONY WIJAYA" userId="5a36ad25-dbe3-4377-99c0-189c0b5941aa" providerId="ADAL" clId="{94BAB927-1F8B-4C9C-883A-B5B1FE0B3615}"/>
    <pc:docChg chg="modSld">
      <pc:chgData name="TONY WIJAYA" userId="5a36ad25-dbe3-4377-99c0-189c0b5941aa" providerId="ADAL" clId="{94BAB927-1F8B-4C9C-883A-B5B1FE0B3615}" dt="2021-09-13T13:11:26.861" v="5" actId="20577"/>
      <pc:docMkLst>
        <pc:docMk/>
      </pc:docMkLst>
      <pc:sldChg chg="modSp">
        <pc:chgData name="TONY WIJAYA" userId="5a36ad25-dbe3-4377-99c0-189c0b5941aa" providerId="ADAL" clId="{94BAB927-1F8B-4C9C-883A-B5B1FE0B3615}" dt="2021-09-13T13:11:26.861" v="5" actId="20577"/>
        <pc:sldMkLst>
          <pc:docMk/>
          <pc:sldMk cId="3640222188" sldId="285"/>
        </pc:sldMkLst>
        <pc:graphicFrameChg chg="mod">
          <ac:chgData name="TONY WIJAYA" userId="5a36ad25-dbe3-4377-99c0-189c0b5941aa" providerId="ADAL" clId="{94BAB927-1F8B-4C9C-883A-B5B1FE0B3615}" dt="2021-09-13T13:11:26.861" v="5" actId="20577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</pc:docChg>
  </pc:docChgLst>
  <pc:docChgLst>
    <pc:chgData name="TONY WIJAYA" userId="5a36ad25-dbe3-4377-99c0-189c0b5941aa" providerId="ADAL" clId="{9682A01A-415A-4150-94F6-9A754D494420}"/>
    <pc:docChg chg="undo custSel addSld modSld">
      <pc:chgData name="TONY WIJAYA" userId="5a36ad25-dbe3-4377-99c0-189c0b5941aa" providerId="ADAL" clId="{9682A01A-415A-4150-94F6-9A754D494420}" dt="2021-08-27T15:17:24.800" v="2005" actId="20577"/>
      <pc:docMkLst>
        <pc:docMk/>
      </pc:docMkLst>
      <pc:sldChg chg="modSp new mod">
        <pc:chgData name="TONY WIJAYA" userId="5a36ad25-dbe3-4377-99c0-189c0b5941aa" providerId="ADAL" clId="{9682A01A-415A-4150-94F6-9A754D494420}" dt="2021-08-22T10:34:17.648" v="470" actId="20577"/>
        <pc:sldMkLst>
          <pc:docMk/>
          <pc:sldMk cId="3646251780" sldId="271"/>
        </pc:sldMkLst>
        <pc:spChg chg="mod">
          <ac:chgData name="TONY WIJAYA" userId="5a36ad25-dbe3-4377-99c0-189c0b5941aa" providerId="ADAL" clId="{9682A01A-415A-4150-94F6-9A754D494420}" dt="2021-08-22T10:29:04.423" v="206" actId="20577"/>
          <ac:spMkLst>
            <pc:docMk/>
            <pc:sldMk cId="3646251780" sldId="271"/>
            <ac:spMk id="2" creationId="{9FC61056-EF11-47DC-B80F-B9D65D409BEE}"/>
          </ac:spMkLst>
        </pc:spChg>
        <pc:spChg chg="mod">
          <ac:chgData name="TONY WIJAYA" userId="5a36ad25-dbe3-4377-99c0-189c0b5941aa" providerId="ADAL" clId="{9682A01A-415A-4150-94F6-9A754D494420}" dt="2021-08-22T10:34:17.648" v="470" actId="20577"/>
          <ac:spMkLst>
            <pc:docMk/>
            <pc:sldMk cId="3646251780" sldId="271"/>
            <ac:spMk id="3" creationId="{5C3D5F20-B697-44F2-B722-EC9F3CA734B8}"/>
          </ac:spMkLst>
        </pc:spChg>
      </pc:sldChg>
      <pc:sldChg chg="modSp new mod">
        <pc:chgData name="TONY WIJAYA" userId="5a36ad25-dbe3-4377-99c0-189c0b5941aa" providerId="ADAL" clId="{9682A01A-415A-4150-94F6-9A754D494420}" dt="2021-08-22T10:37:14.818" v="698" actId="115"/>
        <pc:sldMkLst>
          <pc:docMk/>
          <pc:sldMk cId="569523063" sldId="272"/>
        </pc:sldMkLst>
        <pc:spChg chg="mod">
          <ac:chgData name="TONY WIJAYA" userId="5a36ad25-dbe3-4377-99c0-189c0b5941aa" providerId="ADAL" clId="{9682A01A-415A-4150-94F6-9A754D494420}" dt="2021-08-22T10:35:00.891" v="502" actId="20577"/>
          <ac:spMkLst>
            <pc:docMk/>
            <pc:sldMk cId="569523063" sldId="272"/>
            <ac:spMk id="2" creationId="{3C53D34F-57B6-4DBD-9002-1875D6C8597E}"/>
          </ac:spMkLst>
        </pc:spChg>
        <pc:spChg chg="mod">
          <ac:chgData name="TONY WIJAYA" userId="5a36ad25-dbe3-4377-99c0-189c0b5941aa" providerId="ADAL" clId="{9682A01A-415A-4150-94F6-9A754D494420}" dt="2021-08-22T10:37:14.818" v="698" actId="115"/>
          <ac:spMkLst>
            <pc:docMk/>
            <pc:sldMk cId="569523063" sldId="272"/>
            <ac:spMk id="3" creationId="{C8F37B59-4414-4EEA-85F8-69DDD2B13796}"/>
          </ac:spMkLst>
        </pc:spChg>
      </pc:sldChg>
      <pc:sldChg chg="modSp new mod">
        <pc:chgData name="TONY WIJAYA" userId="5a36ad25-dbe3-4377-99c0-189c0b5941aa" providerId="ADAL" clId="{9682A01A-415A-4150-94F6-9A754D494420}" dt="2021-08-22T10:40:16.989" v="903" actId="20577"/>
        <pc:sldMkLst>
          <pc:docMk/>
          <pc:sldMk cId="1358080476" sldId="273"/>
        </pc:sldMkLst>
        <pc:spChg chg="mod">
          <ac:chgData name="TONY WIJAYA" userId="5a36ad25-dbe3-4377-99c0-189c0b5941aa" providerId="ADAL" clId="{9682A01A-415A-4150-94F6-9A754D494420}" dt="2021-08-22T10:39:12.271" v="815" actId="20577"/>
          <ac:spMkLst>
            <pc:docMk/>
            <pc:sldMk cId="1358080476" sldId="273"/>
            <ac:spMk id="2" creationId="{D3BF8986-9B44-4D12-92B4-56D5142F1C06}"/>
          </ac:spMkLst>
        </pc:spChg>
        <pc:spChg chg="mod">
          <ac:chgData name="TONY WIJAYA" userId="5a36ad25-dbe3-4377-99c0-189c0b5941aa" providerId="ADAL" clId="{9682A01A-415A-4150-94F6-9A754D494420}" dt="2021-08-22T10:40:16.989" v="903" actId="20577"/>
          <ac:spMkLst>
            <pc:docMk/>
            <pc:sldMk cId="1358080476" sldId="273"/>
            <ac:spMk id="3" creationId="{754966CA-384C-4918-A820-564DB1B07FF0}"/>
          </ac:spMkLst>
        </pc:spChg>
      </pc:sldChg>
      <pc:sldChg chg="modSp new mod">
        <pc:chgData name="TONY WIJAYA" userId="5a36ad25-dbe3-4377-99c0-189c0b5941aa" providerId="ADAL" clId="{9682A01A-415A-4150-94F6-9A754D494420}" dt="2021-08-22T10:45:24.828" v="1202" actId="20577"/>
        <pc:sldMkLst>
          <pc:docMk/>
          <pc:sldMk cId="1888639051" sldId="274"/>
        </pc:sldMkLst>
        <pc:spChg chg="mod">
          <ac:chgData name="TONY WIJAYA" userId="5a36ad25-dbe3-4377-99c0-189c0b5941aa" providerId="ADAL" clId="{9682A01A-415A-4150-94F6-9A754D494420}" dt="2021-08-22T10:40:29.377" v="938" actId="20577"/>
          <ac:spMkLst>
            <pc:docMk/>
            <pc:sldMk cId="1888639051" sldId="274"/>
            <ac:spMk id="2" creationId="{7CBE4345-5371-48F4-9501-466D8CCF6B2A}"/>
          </ac:spMkLst>
        </pc:spChg>
        <pc:spChg chg="mod">
          <ac:chgData name="TONY WIJAYA" userId="5a36ad25-dbe3-4377-99c0-189c0b5941aa" providerId="ADAL" clId="{9682A01A-415A-4150-94F6-9A754D494420}" dt="2021-08-22T10:45:24.828" v="1202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new mod">
        <pc:chgData name="TONY WIJAYA" userId="5a36ad25-dbe3-4377-99c0-189c0b5941aa" providerId="ADAL" clId="{9682A01A-415A-4150-94F6-9A754D494420}" dt="2021-08-22T10:51:18.952" v="1517" actId="20577"/>
        <pc:sldMkLst>
          <pc:docMk/>
          <pc:sldMk cId="2797820792" sldId="275"/>
        </pc:sldMkLst>
        <pc:spChg chg="mod">
          <ac:chgData name="TONY WIJAYA" userId="5a36ad25-dbe3-4377-99c0-189c0b5941aa" providerId="ADAL" clId="{9682A01A-415A-4150-94F6-9A754D494420}" dt="2021-08-22T10:47:12.381" v="1212" actId="20577"/>
          <ac:spMkLst>
            <pc:docMk/>
            <pc:sldMk cId="2797820792" sldId="275"/>
            <ac:spMk id="2" creationId="{D8872654-3B0D-4643-9E05-7E4009B79B7D}"/>
          </ac:spMkLst>
        </pc:spChg>
        <pc:spChg chg="mod">
          <ac:chgData name="TONY WIJAYA" userId="5a36ad25-dbe3-4377-99c0-189c0b5941aa" providerId="ADAL" clId="{9682A01A-415A-4150-94F6-9A754D494420}" dt="2021-08-22T10:51:18.952" v="1517" actId="20577"/>
          <ac:spMkLst>
            <pc:docMk/>
            <pc:sldMk cId="2797820792" sldId="275"/>
            <ac:spMk id="3" creationId="{74744495-DDA0-4FD0-A421-7EA618333D8D}"/>
          </ac:spMkLst>
        </pc:spChg>
      </pc:sldChg>
      <pc:sldChg chg="modSp new mod">
        <pc:chgData name="TONY WIJAYA" userId="5a36ad25-dbe3-4377-99c0-189c0b5941aa" providerId="ADAL" clId="{9682A01A-415A-4150-94F6-9A754D494420}" dt="2021-08-27T15:14:47.815" v="1934" actId="20577"/>
        <pc:sldMkLst>
          <pc:docMk/>
          <pc:sldMk cId="1588717856" sldId="276"/>
        </pc:sldMkLst>
        <pc:spChg chg="mod">
          <ac:chgData name="TONY WIJAYA" userId="5a36ad25-dbe3-4377-99c0-189c0b5941aa" providerId="ADAL" clId="{9682A01A-415A-4150-94F6-9A754D494420}" dt="2021-08-22T10:51:29.284" v="1528" actId="20577"/>
          <ac:spMkLst>
            <pc:docMk/>
            <pc:sldMk cId="1588717856" sldId="276"/>
            <ac:spMk id="2" creationId="{5F025284-8982-41F2-8C2B-8C6FB4539C9F}"/>
          </ac:spMkLst>
        </pc:spChg>
        <pc:spChg chg="mod">
          <ac:chgData name="TONY WIJAYA" userId="5a36ad25-dbe3-4377-99c0-189c0b5941aa" providerId="ADAL" clId="{9682A01A-415A-4150-94F6-9A754D494420}" dt="2021-08-27T15:14:47.815" v="1934" actId="20577"/>
          <ac:spMkLst>
            <pc:docMk/>
            <pc:sldMk cId="1588717856" sldId="276"/>
            <ac:spMk id="3" creationId="{FF0A2D96-ECEF-4ACB-869C-7184CA1534B6}"/>
          </ac:spMkLst>
        </pc:spChg>
      </pc:sldChg>
      <pc:sldChg chg="modSp new mod">
        <pc:chgData name="TONY WIJAYA" userId="5a36ad25-dbe3-4377-99c0-189c0b5941aa" providerId="ADAL" clId="{9682A01A-415A-4150-94F6-9A754D494420}" dt="2021-08-27T15:17:24.800" v="2005" actId="20577"/>
        <pc:sldMkLst>
          <pc:docMk/>
          <pc:sldMk cId="2903086887" sldId="277"/>
        </pc:sldMkLst>
        <pc:spChg chg="mod">
          <ac:chgData name="TONY WIJAYA" userId="5a36ad25-dbe3-4377-99c0-189c0b5941aa" providerId="ADAL" clId="{9682A01A-415A-4150-94F6-9A754D494420}" dt="2021-08-27T15:16:48.547" v="1960" actId="20577"/>
          <ac:spMkLst>
            <pc:docMk/>
            <pc:sldMk cId="2903086887" sldId="277"/>
            <ac:spMk id="2" creationId="{785572DC-56CA-4ECD-A81F-182E1F969D2F}"/>
          </ac:spMkLst>
        </pc:spChg>
        <pc:spChg chg="mod">
          <ac:chgData name="TONY WIJAYA" userId="5a36ad25-dbe3-4377-99c0-189c0b5941aa" providerId="ADAL" clId="{9682A01A-415A-4150-94F6-9A754D494420}" dt="2021-08-27T15:17:24.800" v="2005" actId="20577"/>
          <ac:spMkLst>
            <pc:docMk/>
            <pc:sldMk cId="2903086887" sldId="277"/>
            <ac:spMk id="3" creationId="{499F483E-3563-4F6D-997E-0193C9A1C493}"/>
          </ac:spMkLst>
        </pc:spChg>
      </pc:sldChg>
    </pc:docChg>
  </pc:docChgLst>
  <pc:docChgLst>
    <pc:chgData name="TONYWIJAYA@my365.id" userId="5a36ad25-dbe3-4377-99c0-189c0b5941aa" providerId="ADAL" clId="{BDCA299C-A7C4-4D4B-A338-BE352C2644C4}"/>
    <pc:docChg chg="undo custSel addSld modSld">
      <pc:chgData name="TONYWIJAYA@my365.id" userId="5a36ad25-dbe3-4377-99c0-189c0b5941aa" providerId="ADAL" clId="{BDCA299C-A7C4-4D4B-A338-BE352C2644C4}" dt="2021-08-28T14:53:11.268" v="1805" actId="14"/>
      <pc:docMkLst>
        <pc:docMk/>
      </pc:docMkLst>
      <pc:sldChg chg="modSp mod">
        <pc:chgData name="TONYWIJAYA@my365.id" userId="5a36ad25-dbe3-4377-99c0-189c0b5941aa" providerId="ADAL" clId="{BDCA299C-A7C4-4D4B-A338-BE352C2644C4}" dt="2021-08-28T14:50:47.058" v="1588" actId="20577"/>
        <pc:sldMkLst>
          <pc:docMk/>
          <pc:sldMk cId="1888639051" sldId="274"/>
        </pc:sldMkLst>
        <pc:spChg chg="mod">
          <ac:chgData name="TONYWIJAYA@my365.id" userId="5a36ad25-dbe3-4377-99c0-189c0b5941aa" providerId="ADAL" clId="{BDCA299C-A7C4-4D4B-A338-BE352C2644C4}" dt="2021-08-28T14:50:47.058" v="1588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mod">
        <pc:chgData name="TONYWIJAYA@my365.id" userId="5a36ad25-dbe3-4377-99c0-189c0b5941aa" providerId="ADAL" clId="{BDCA299C-A7C4-4D4B-A338-BE352C2644C4}" dt="2021-08-28T14:47:09.189" v="1527" actId="20577"/>
        <pc:sldMkLst>
          <pc:docMk/>
          <pc:sldMk cId="2903086887" sldId="277"/>
        </pc:sldMkLst>
        <pc:spChg chg="mod">
          <ac:chgData name="TONYWIJAYA@my365.id" userId="5a36ad25-dbe3-4377-99c0-189c0b5941aa" providerId="ADAL" clId="{BDCA299C-A7C4-4D4B-A338-BE352C2644C4}" dt="2021-08-28T14:47:09.189" v="1527" actId="20577"/>
          <ac:spMkLst>
            <pc:docMk/>
            <pc:sldMk cId="2903086887" sldId="277"/>
            <ac:spMk id="3" creationId="{499F483E-3563-4F6D-997E-0193C9A1C493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17:57.122" v="256" actId="115"/>
        <pc:sldMkLst>
          <pc:docMk/>
          <pc:sldMk cId="2364946127" sldId="278"/>
        </pc:sldMkLst>
        <pc:spChg chg="mod">
          <ac:chgData name="TONYWIJAYA@my365.id" userId="5a36ad25-dbe3-4377-99c0-189c0b5941aa" providerId="ADAL" clId="{BDCA299C-A7C4-4D4B-A338-BE352C2644C4}" dt="2021-08-28T14:16:11.376" v="13" actId="20577"/>
          <ac:spMkLst>
            <pc:docMk/>
            <pc:sldMk cId="2364946127" sldId="278"/>
            <ac:spMk id="2" creationId="{C301B7EA-D0EC-425F-8414-F5B7710A5B35}"/>
          </ac:spMkLst>
        </pc:spChg>
        <pc:spChg chg="mod">
          <ac:chgData name="TONYWIJAYA@my365.id" userId="5a36ad25-dbe3-4377-99c0-189c0b5941aa" providerId="ADAL" clId="{BDCA299C-A7C4-4D4B-A338-BE352C2644C4}" dt="2021-08-28T14:17:57.122" v="256" actId="115"/>
          <ac:spMkLst>
            <pc:docMk/>
            <pc:sldMk cId="2364946127" sldId="278"/>
            <ac:spMk id="3" creationId="{00E29D6C-5ECC-4525-ACD8-5DA7E1C28869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29:35.889" v="716" actId="20577"/>
        <pc:sldMkLst>
          <pc:docMk/>
          <pc:sldMk cId="4138614437" sldId="279"/>
        </pc:sldMkLst>
        <pc:spChg chg="mod">
          <ac:chgData name="TONYWIJAYA@my365.id" userId="5a36ad25-dbe3-4377-99c0-189c0b5941aa" providerId="ADAL" clId="{BDCA299C-A7C4-4D4B-A338-BE352C2644C4}" dt="2021-08-28T14:21:27.279" v="271" actId="20577"/>
          <ac:spMkLst>
            <pc:docMk/>
            <pc:sldMk cId="4138614437" sldId="279"/>
            <ac:spMk id="2" creationId="{034E7F45-54A9-4519-B430-E3757911F90F}"/>
          </ac:spMkLst>
        </pc:spChg>
        <pc:spChg chg="mod">
          <ac:chgData name="TONYWIJAYA@my365.id" userId="5a36ad25-dbe3-4377-99c0-189c0b5941aa" providerId="ADAL" clId="{BDCA299C-A7C4-4D4B-A338-BE352C2644C4}" dt="2021-08-28T14:29:35.889" v="716" actId="20577"/>
          <ac:spMkLst>
            <pc:docMk/>
            <pc:sldMk cId="4138614437" sldId="279"/>
            <ac:spMk id="3" creationId="{F7AD6124-47F7-404E-A81E-A58BBA595C45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43:48.917" v="1370" actId="115"/>
        <pc:sldMkLst>
          <pc:docMk/>
          <pc:sldMk cId="3897562917" sldId="280"/>
        </pc:sldMkLst>
        <pc:spChg chg="mod">
          <ac:chgData name="TONYWIJAYA@my365.id" userId="5a36ad25-dbe3-4377-99c0-189c0b5941aa" providerId="ADAL" clId="{BDCA299C-A7C4-4D4B-A338-BE352C2644C4}" dt="2021-08-28T14:33:11.109" v="761" actId="20577"/>
          <ac:spMkLst>
            <pc:docMk/>
            <pc:sldMk cId="3897562917" sldId="280"/>
            <ac:spMk id="2" creationId="{354F1742-44D0-40D7-91E9-706268B0FF19}"/>
          </ac:spMkLst>
        </pc:spChg>
        <pc:spChg chg="mod">
          <ac:chgData name="TONYWIJAYA@my365.id" userId="5a36ad25-dbe3-4377-99c0-189c0b5941aa" providerId="ADAL" clId="{BDCA299C-A7C4-4D4B-A338-BE352C2644C4}" dt="2021-08-28T14:43:48.917" v="1370" actId="115"/>
          <ac:spMkLst>
            <pc:docMk/>
            <pc:sldMk cId="3897562917" sldId="280"/>
            <ac:spMk id="3" creationId="{2ADAAD90-20CD-4681-A424-C238AE07968F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53:11.268" v="1805" actId="14"/>
        <pc:sldMkLst>
          <pc:docMk/>
          <pc:sldMk cId="482519279" sldId="281"/>
        </pc:sldMkLst>
        <pc:spChg chg="mod">
          <ac:chgData name="TONYWIJAYA@my365.id" userId="5a36ad25-dbe3-4377-99c0-189c0b5941aa" providerId="ADAL" clId="{BDCA299C-A7C4-4D4B-A338-BE352C2644C4}" dt="2021-08-28T14:45:47.690" v="1421" actId="20577"/>
          <ac:spMkLst>
            <pc:docMk/>
            <pc:sldMk cId="482519279" sldId="281"/>
            <ac:spMk id="2" creationId="{32699B92-67F3-45E0-9F61-86CB43EB32DD}"/>
          </ac:spMkLst>
        </pc:spChg>
        <pc:spChg chg="mod">
          <ac:chgData name="TONYWIJAYA@my365.id" userId="5a36ad25-dbe3-4377-99c0-189c0b5941aa" providerId="ADAL" clId="{BDCA299C-A7C4-4D4B-A338-BE352C2644C4}" dt="2021-08-28T14:53:11.268" v="1805" actId="14"/>
          <ac:spMkLst>
            <pc:docMk/>
            <pc:sldMk cId="482519279" sldId="281"/>
            <ac:spMk id="3" creationId="{6E08E2F3-9369-407D-9E68-00270BA7A252}"/>
          </ac:spMkLst>
        </pc:spChg>
      </pc:sldChg>
    </pc:docChg>
  </pc:docChgLst>
  <pc:docChgLst>
    <pc:chgData name="tony wijaya" userId="c7c37faa-5805-421d-b01e-feb2b29945b0" providerId="ADAL" clId="{40A761B2-6F73-4939-981C-E2E47F0EE01F}"/>
    <pc:docChg chg="custSel modSld modShowInfo">
      <pc:chgData name="tony wijaya" userId="c7c37faa-5805-421d-b01e-feb2b29945b0" providerId="ADAL" clId="{40A761B2-6F73-4939-981C-E2E47F0EE01F}" dt="2021-10-04T13:00:07.332" v="25" actId="14100"/>
      <pc:docMkLst>
        <pc:docMk/>
      </pc:docMkLst>
      <pc:sldChg chg="modSp mod">
        <pc:chgData name="tony wijaya" userId="c7c37faa-5805-421d-b01e-feb2b29945b0" providerId="ADAL" clId="{40A761B2-6F73-4939-981C-E2E47F0EE01F}" dt="2021-10-04T12:28:46.295" v="14" actId="20577"/>
        <pc:sldMkLst>
          <pc:docMk/>
          <pc:sldMk cId="4179669701" sldId="285"/>
        </pc:sldMkLst>
        <pc:spChg chg="mod">
          <ac:chgData name="tony wijaya" userId="c7c37faa-5805-421d-b01e-feb2b29945b0" providerId="ADAL" clId="{40A761B2-6F73-4939-981C-E2E47F0EE01F}" dt="2021-10-04T12:28:46.295" v="14" actId="20577"/>
          <ac:spMkLst>
            <pc:docMk/>
            <pc:sldMk cId="4179669701" sldId="285"/>
            <ac:spMk id="3" creationId="{465492EB-843B-4DA6-95CD-CC88C375823E}"/>
          </ac:spMkLst>
        </pc:spChg>
      </pc:sldChg>
      <pc:sldChg chg="addSp delSp modSp mod">
        <pc:chgData name="tony wijaya" userId="c7c37faa-5805-421d-b01e-feb2b29945b0" providerId="ADAL" clId="{40A761B2-6F73-4939-981C-E2E47F0EE01F}" dt="2021-10-04T12:59:16.055" v="20" actId="14100"/>
        <pc:sldMkLst>
          <pc:docMk/>
          <pc:sldMk cId="4000848142" sldId="290"/>
        </pc:sldMkLst>
        <pc:spChg chg="or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4" creationId="{0D54C5D6-8884-4F83-B3D5-8DE3E69C5625}"/>
          </ac:spMkLst>
        </pc:spChg>
        <pc:spChg chg="del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18" creationId="{8F404549-B4DC-481C-926C-DED3EF1C585B}"/>
          </ac:spMkLst>
        </pc:spChg>
        <pc:spChg chg="del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0" creationId="{1E8FD5CD-351E-4B06-8B78-BD5102D00908}"/>
          </ac:spMkLst>
        </pc:spChg>
        <pc:spChg chg="ad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5" creationId="{8F404549-B4DC-481C-926C-DED3EF1C585B}"/>
          </ac:spMkLst>
        </pc:spChg>
        <pc:spChg chg="ad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7" creationId="{1E8FD5CD-351E-4B06-8B78-BD5102D00908}"/>
          </ac:spMkLst>
        </pc:spChg>
        <pc:picChg chg="add mod">
          <ac:chgData name="tony wijaya" userId="c7c37faa-5805-421d-b01e-feb2b29945b0" providerId="ADAL" clId="{40A761B2-6F73-4939-981C-E2E47F0EE01F}" dt="2021-10-04T12:59:16.055" v="20" actId="14100"/>
          <ac:picMkLst>
            <pc:docMk/>
            <pc:sldMk cId="4000848142" sldId="290"/>
            <ac:picMk id="6" creationId="{EE861B44-4DFD-4D90-AA37-54E0074082FF}"/>
          </ac:picMkLst>
        </pc:picChg>
        <pc:picChg chg="del">
          <ac:chgData name="tony wijaya" userId="c7c37faa-5805-421d-b01e-feb2b29945b0" providerId="ADAL" clId="{40A761B2-6F73-4939-981C-E2E47F0EE01F}" dt="2021-10-04T12:59:04.753" v="16" actId="478"/>
          <ac:picMkLst>
            <pc:docMk/>
            <pc:sldMk cId="4000848142" sldId="290"/>
            <ac:picMk id="8" creationId="{B2E440F2-F82E-4C26-884D-67D80881ED79}"/>
          </ac:picMkLst>
        </pc:picChg>
      </pc:sldChg>
      <pc:sldChg chg="addSp delSp modSp mod">
        <pc:chgData name="tony wijaya" userId="c7c37faa-5805-421d-b01e-feb2b29945b0" providerId="ADAL" clId="{40A761B2-6F73-4939-981C-E2E47F0EE01F}" dt="2021-10-04T13:00:07.332" v="25" actId="14100"/>
        <pc:sldMkLst>
          <pc:docMk/>
          <pc:sldMk cId="1388587987" sldId="292"/>
        </pc:sldMkLst>
        <pc:spChg chg="or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4" creationId="{BCEA949B-7661-46B4-B1C5-089EC50FF00C}"/>
          </ac:spMkLst>
        </pc:spChg>
        <pc:spChg chg="del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25" creationId="{8F404549-B4DC-481C-926C-DED3EF1C585B}"/>
          </ac:spMkLst>
        </pc:spChg>
        <pc:spChg chg="del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27" creationId="{1E8FD5CD-351E-4B06-8B78-BD5102D00908}"/>
          </ac:spMkLst>
        </pc:spChg>
        <pc:spChg chg="ad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32" creationId="{8F404549-B4DC-481C-926C-DED3EF1C585B}"/>
          </ac:spMkLst>
        </pc:spChg>
        <pc:spChg chg="ad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34" creationId="{1E8FD5CD-351E-4B06-8B78-BD5102D00908}"/>
          </ac:spMkLst>
        </pc:spChg>
        <pc:picChg chg="add mod">
          <ac:chgData name="tony wijaya" userId="c7c37faa-5805-421d-b01e-feb2b29945b0" providerId="ADAL" clId="{40A761B2-6F73-4939-981C-E2E47F0EE01F}" dt="2021-10-04T13:00:07.332" v="25" actId="14100"/>
          <ac:picMkLst>
            <pc:docMk/>
            <pc:sldMk cId="1388587987" sldId="292"/>
            <ac:picMk id="6" creationId="{5D94A847-E1B0-4132-9676-815661A89149}"/>
          </ac:picMkLst>
        </pc:picChg>
        <pc:picChg chg="del">
          <ac:chgData name="tony wijaya" userId="c7c37faa-5805-421d-b01e-feb2b29945b0" providerId="ADAL" clId="{40A761B2-6F73-4939-981C-E2E47F0EE01F}" dt="2021-10-04T12:59:57.239" v="21" actId="478"/>
          <ac:picMkLst>
            <pc:docMk/>
            <pc:sldMk cId="1388587987" sldId="292"/>
            <ac:picMk id="10" creationId="{3E2D81D6-2606-4D01-9B90-B19BC5E4821D}"/>
          </ac:picMkLst>
        </pc:picChg>
      </pc:sldChg>
    </pc:docChg>
  </pc:docChgLst>
  <pc:docChgLst>
    <pc:chgData name="tony wijaya" userId="c7c37faa-5805-421d-b01e-feb2b29945b0" providerId="ADAL" clId="{9BD9BF28-5934-4FA3-9386-12AAEFCCEF5E}"/>
    <pc:docChg chg="modSld">
      <pc:chgData name="tony wijaya" userId="c7c37faa-5805-421d-b01e-feb2b29945b0" providerId="ADAL" clId="{9BD9BF28-5934-4FA3-9386-12AAEFCCEF5E}" dt="2021-10-09T13:15:29.827" v="0" actId="6549"/>
      <pc:docMkLst>
        <pc:docMk/>
      </pc:docMkLst>
      <pc:sldChg chg="modSp mod">
        <pc:chgData name="tony wijaya" userId="c7c37faa-5805-421d-b01e-feb2b29945b0" providerId="ADAL" clId="{9BD9BF28-5934-4FA3-9386-12AAEFCCEF5E}" dt="2021-10-09T13:15:29.827" v="0" actId="6549"/>
        <pc:sldMkLst>
          <pc:docMk/>
          <pc:sldMk cId="3436883364" sldId="279"/>
        </pc:sldMkLst>
        <pc:spChg chg="mod">
          <ac:chgData name="tony wijaya" userId="c7c37faa-5805-421d-b01e-feb2b29945b0" providerId="ADAL" clId="{9BD9BF28-5934-4FA3-9386-12AAEFCCEF5E}" dt="2021-10-09T13:15:29.827" v="0" actId="6549"/>
          <ac:spMkLst>
            <pc:docMk/>
            <pc:sldMk cId="3436883364" sldId="279"/>
            <ac:spMk id="3" creationId="{F9CB05C9-8C54-4D36-A7A9-39597795CFB3}"/>
          </ac:spMkLst>
        </pc:spChg>
      </pc:sldChg>
    </pc:docChg>
  </pc:docChgLst>
  <pc:docChgLst>
    <pc:chgData name="TONY WIJAYA" userId="5a36ad25-dbe3-4377-99c0-189c0b5941aa" providerId="ADAL" clId="{BFD2DD44-6381-4D10-913C-6D4382B81A66}"/>
    <pc:docChg chg="undo custSel addSld delSld modSld sldOrd">
      <pc:chgData name="TONY WIJAYA" userId="5a36ad25-dbe3-4377-99c0-189c0b5941aa" providerId="ADAL" clId="{BFD2DD44-6381-4D10-913C-6D4382B81A66}" dt="2021-09-07T14:09:10.386" v="874" actId="5793"/>
      <pc:docMkLst>
        <pc:docMk/>
      </pc:docMkLst>
      <pc:sldChg chg="modSp mod">
        <pc:chgData name="TONY WIJAYA" userId="5a36ad25-dbe3-4377-99c0-189c0b5941aa" providerId="ADAL" clId="{BFD2DD44-6381-4D10-913C-6D4382B81A66}" dt="2021-09-07T13:14:41.437" v="17" actId="20577"/>
        <pc:sldMkLst>
          <pc:docMk/>
          <pc:sldMk cId="1487700712" sldId="256"/>
        </pc:sldMkLst>
        <pc:spChg chg="mod">
          <ac:chgData name="TONY WIJAYA" userId="5a36ad25-dbe3-4377-99c0-189c0b5941aa" providerId="ADAL" clId="{BFD2DD44-6381-4D10-913C-6D4382B81A66}" dt="2021-09-07T13:14:41.437" v="17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5a36ad25-dbe3-4377-99c0-189c0b5941aa" providerId="ADAL" clId="{BFD2DD44-6381-4D10-913C-6D4382B81A66}" dt="2021-09-07T13:14:44.119" v="18" actId="47"/>
        <pc:sldMkLst>
          <pc:docMk/>
          <pc:sldMk cId="4209322005" sldId="259"/>
        </pc:sldMkLst>
      </pc:sldChg>
      <pc:sldChg chg="del">
        <pc:chgData name="TONY WIJAYA" userId="5a36ad25-dbe3-4377-99c0-189c0b5941aa" providerId="ADAL" clId="{BFD2DD44-6381-4D10-913C-6D4382B81A66}" dt="2021-09-07T13:19:11.311" v="19" actId="47"/>
        <pc:sldMkLst>
          <pc:docMk/>
          <pc:sldMk cId="1652584699" sldId="263"/>
        </pc:sldMkLst>
      </pc:sldChg>
      <pc:sldChg chg="del">
        <pc:chgData name="TONY WIJAYA" userId="5a36ad25-dbe3-4377-99c0-189c0b5941aa" providerId="ADAL" clId="{BFD2DD44-6381-4D10-913C-6D4382B81A66}" dt="2021-09-07T13:19:11.658" v="20" actId="47"/>
        <pc:sldMkLst>
          <pc:docMk/>
          <pc:sldMk cId="3921968447" sldId="264"/>
        </pc:sldMkLst>
      </pc:sldChg>
      <pc:sldChg chg="del">
        <pc:chgData name="TONY WIJAYA" userId="5a36ad25-dbe3-4377-99c0-189c0b5941aa" providerId="ADAL" clId="{BFD2DD44-6381-4D10-913C-6D4382B81A66}" dt="2021-09-07T13:19:12.181" v="21" actId="47"/>
        <pc:sldMkLst>
          <pc:docMk/>
          <pc:sldMk cId="38669867" sldId="265"/>
        </pc:sldMkLst>
      </pc:sldChg>
      <pc:sldChg chg="del">
        <pc:chgData name="TONY WIJAYA" userId="5a36ad25-dbe3-4377-99c0-189c0b5941aa" providerId="ADAL" clId="{BFD2DD44-6381-4D10-913C-6D4382B81A66}" dt="2021-09-07T13:19:12.590" v="22" actId="47"/>
        <pc:sldMkLst>
          <pc:docMk/>
          <pc:sldMk cId="3990545915" sldId="266"/>
        </pc:sldMkLst>
      </pc:sldChg>
      <pc:sldChg chg="del">
        <pc:chgData name="TONY WIJAYA" userId="5a36ad25-dbe3-4377-99c0-189c0b5941aa" providerId="ADAL" clId="{BFD2DD44-6381-4D10-913C-6D4382B81A66}" dt="2021-09-07T13:19:13.021" v="23" actId="47"/>
        <pc:sldMkLst>
          <pc:docMk/>
          <pc:sldMk cId="3038643120" sldId="267"/>
        </pc:sldMkLst>
      </pc:sldChg>
      <pc:sldChg chg="del">
        <pc:chgData name="TONY WIJAYA" userId="5a36ad25-dbe3-4377-99c0-189c0b5941aa" providerId="ADAL" clId="{BFD2DD44-6381-4D10-913C-6D4382B81A66}" dt="2021-09-07T13:19:13.424" v="24" actId="47"/>
        <pc:sldMkLst>
          <pc:docMk/>
          <pc:sldMk cId="196178575" sldId="268"/>
        </pc:sldMkLst>
      </pc:sldChg>
      <pc:sldChg chg="del">
        <pc:chgData name="TONY WIJAYA" userId="5a36ad25-dbe3-4377-99c0-189c0b5941aa" providerId="ADAL" clId="{BFD2DD44-6381-4D10-913C-6D4382B81A66}" dt="2021-09-07T13:19:13.830" v="25" actId="47"/>
        <pc:sldMkLst>
          <pc:docMk/>
          <pc:sldMk cId="2441952290" sldId="269"/>
        </pc:sldMkLst>
      </pc:sldChg>
      <pc:sldChg chg="del">
        <pc:chgData name="TONY WIJAYA" userId="5a36ad25-dbe3-4377-99c0-189c0b5941aa" providerId="ADAL" clId="{BFD2DD44-6381-4D10-913C-6D4382B81A66}" dt="2021-09-07T13:19:14.285" v="26" actId="47"/>
        <pc:sldMkLst>
          <pc:docMk/>
          <pc:sldMk cId="1051301093" sldId="270"/>
        </pc:sldMkLst>
      </pc:sldChg>
      <pc:sldChg chg="del">
        <pc:chgData name="TONY WIJAYA" userId="5a36ad25-dbe3-4377-99c0-189c0b5941aa" providerId="ADAL" clId="{BFD2DD44-6381-4D10-913C-6D4382B81A66}" dt="2021-09-07T13:19:14.685" v="27" actId="47"/>
        <pc:sldMkLst>
          <pc:docMk/>
          <pc:sldMk cId="3646251780" sldId="271"/>
        </pc:sldMkLst>
      </pc:sldChg>
      <pc:sldChg chg="del">
        <pc:chgData name="TONY WIJAYA" userId="5a36ad25-dbe3-4377-99c0-189c0b5941aa" providerId="ADAL" clId="{BFD2DD44-6381-4D10-913C-6D4382B81A66}" dt="2021-09-07T13:19:15.132" v="28" actId="47"/>
        <pc:sldMkLst>
          <pc:docMk/>
          <pc:sldMk cId="569523063" sldId="272"/>
        </pc:sldMkLst>
      </pc:sldChg>
      <pc:sldChg chg="del">
        <pc:chgData name="TONY WIJAYA" userId="5a36ad25-dbe3-4377-99c0-189c0b5941aa" providerId="ADAL" clId="{BFD2DD44-6381-4D10-913C-6D4382B81A66}" dt="2021-09-07T13:19:15.486" v="29" actId="47"/>
        <pc:sldMkLst>
          <pc:docMk/>
          <pc:sldMk cId="1358080476" sldId="273"/>
        </pc:sldMkLst>
      </pc:sldChg>
      <pc:sldChg chg="del">
        <pc:chgData name="TONY WIJAYA" userId="5a36ad25-dbe3-4377-99c0-189c0b5941aa" providerId="ADAL" clId="{BFD2DD44-6381-4D10-913C-6D4382B81A66}" dt="2021-09-07T13:19:16.657" v="30" actId="47"/>
        <pc:sldMkLst>
          <pc:docMk/>
          <pc:sldMk cId="1888639051" sldId="274"/>
        </pc:sldMkLst>
      </pc:sldChg>
      <pc:sldChg chg="del">
        <pc:chgData name="TONY WIJAYA" userId="5a36ad25-dbe3-4377-99c0-189c0b5941aa" providerId="ADAL" clId="{BFD2DD44-6381-4D10-913C-6D4382B81A66}" dt="2021-09-07T13:19:17.702" v="31" actId="47"/>
        <pc:sldMkLst>
          <pc:docMk/>
          <pc:sldMk cId="2797820792" sldId="275"/>
        </pc:sldMkLst>
      </pc:sldChg>
      <pc:sldChg chg="del">
        <pc:chgData name="TONY WIJAYA" userId="5a36ad25-dbe3-4377-99c0-189c0b5941aa" providerId="ADAL" clId="{BFD2DD44-6381-4D10-913C-6D4382B81A66}" dt="2021-09-07T13:19:18.199" v="32" actId="47"/>
        <pc:sldMkLst>
          <pc:docMk/>
          <pc:sldMk cId="1588717856" sldId="276"/>
        </pc:sldMkLst>
      </pc:sldChg>
      <pc:sldChg chg="del">
        <pc:chgData name="TONY WIJAYA" userId="5a36ad25-dbe3-4377-99c0-189c0b5941aa" providerId="ADAL" clId="{BFD2DD44-6381-4D10-913C-6D4382B81A66}" dt="2021-09-07T13:19:18.751" v="33" actId="47"/>
        <pc:sldMkLst>
          <pc:docMk/>
          <pc:sldMk cId="2903086887" sldId="277"/>
        </pc:sldMkLst>
      </pc:sldChg>
      <pc:sldChg chg="del">
        <pc:chgData name="TONY WIJAYA" userId="5a36ad25-dbe3-4377-99c0-189c0b5941aa" providerId="ADAL" clId="{BFD2DD44-6381-4D10-913C-6D4382B81A66}" dt="2021-09-07T13:19:19.303" v="34" actId="47"/>
        <pc:sldMkLst>
          <pc:docMk/>
          <pc:sldMk cId="2364946127" sldId="278"/>
        </pc:sldMkLst>
      </pc:sldChg>
      <pc:sldChg chg="del">
        <pc:chgData name="TONY WIJAYA" userId="5a36ad25-dbe3-4377-99c0-189c0b5941aa" providerId="ADAL" clId="{BFD2DD44-6381-4D10-913C-6D4382B81A66}" dt="2021-09-07T13:19:19.805" v="35" actId="47"/>
        <pc:sldMkLst>
          <pc:docMk/>
          <pc:sldMk cId="4138614437" sldId="279"/>
        </pc:sldMkLst>
      </pc:sldChg>
      <pc:sldChg chg="del">
        <pc:chgData name="TONY WIJAYA" userId="5a36ad25-dbe3-4377-99c0-189c0b5941aa" providerId="ADAL" clId="{BFD2DD44-6381-4D10-913C-6D4382B81A66}" dt="2021-09-07T13:19:20.889" v="36" actId="47"/>
        <pc:sldMkLst>
          <pc:docMk/>
          <pc:sldMk cId="3897562917" sldId="280"/>
        </pc:sldMkLst>
      </pc:sldChg>
      <pc:sldChg chg="addSp delSp modSp mod setBg setClrOvrMap">
        <pc:chgData name="TONY WIJAYA" userId="5a36ad25-dbe3-4377-99c0-189c0b5941aa" providerId="ADAL" clId="{BFD2DD44-6381-4D10-913C-6D4382B81A66}" dt="2021-09-07T13:45:31.198" v="446" actId="26606"/>
        <pc:sldMkLst>
          <pc:docMk/>
          <pc:sldMk cId="482519279" sldId="281"/>
        </pc:sldMkLst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2" creationId="{32699B92-67F3-45E0-9F61-86CB43EB32DD}"/>
          </ac:spMkLst>
        </pc:spChg>
        <pc:spChg chg="del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3" creationId="{6E08E2F3-9369-407D-9E68-00270BA7A252}"/>
          </ac:spMkLst>
        </pc:spChg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4" creationId="{D270F2C9-9081-48E4-B93F-9BB614507328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0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2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6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8" creationId="{74DF12F2-5059-41AC-A8BD-D5E115CDC266}"/>
          </ac:spMkLst>
        </pc:spChg>
        <pc:graphicFrameChg chg="add">
          <ac:chgData name="TONY WIJAYA" userId="5a36ad25-dbe3-4377-99c0-189c0b5941aa" providerId="ADAL" clId="{BFD2DD44-6381-4D10-913C-6D4382B81A66}" dt="2021-09-07T13:45:31.198" v="446" actId="26606"/>
          <ac:graphicFrameMkLst>
            <pc:docMk/>
            <pc:sldMk cId="482519279" sldId="281"/>
            <ac:graphicFrameMk id="6" creationId="{B2C53F42-56EA-4B73-BC7C-B01EBAD623D3}"/>
          </ac:graphicFrameMkLst>
        </pc:graphicFrameChg>
      </pc:sldChg>
      <pc:sldChg chg="addSp delSp modSp mod setBg">
        <pc:chgData name="TONY WIJAYA" userId="5a36ad25-dbe3-4377-99c0-189c0b5941aa" providerId="ADAL" clId="{BFD2DD44-6381-4D10-913C-6D4382B81A66}" dt="2021-09-07T14:00:31.646" v="780" actId="26606"/>
        <pc:sldMkLst>
          <pc:docMk/>
          <pc:sldMk cId="2210044111" sldId="282"/>
        </pc:sldMkLst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3" creationId="{A4D520D3-6073-48CB-B947-FC7CFFD25A71}"/>
          </ac:spMkLst>
        </pc:spChg>
        <pc:spChg chg="mod or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4" creationId="{0B9C13AF-F32C-4B46-8A61-C2C3A472C132}"/>
          </ac:spMkLst>
        </pc:spChg>
        <pc:spChg chg="add del">
          <ac:chgData name="TONY WIJAYA" userId="5a36ad25-dbe3-4377-99c0-189c0b5941aa" providerId="ADAL" clId="{BFD2DD44-6381-4D10-913C-6D4382B81A66}" dt="2021-09-07T14:00:31.641" v="779" actId="26606"/>
          <ac:spMkLst>
            <pc:docMk/>
            <pc:sldMk cId="2210044111" sldId="282"/>
            <ac:spMk id="11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7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8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0:31.641" v="779" actId="26606"/>
          <ac:grpSpMkLst>
            <pc:docMk/>
            <pc:sldMk cId="2210044111" sldId="282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4:00:31.646" v="780" actId="26606"/>
          <ac:picMkLst>
            <pc:docMk/>
            <pc:sldMk cId="2210044111" sldId="282"/>
            <ac:picMk id="6" creationId="{5C9B8EEA-4A8F-4D0D-BB4A-98C4AC43A053}"/>
          </ac:picMkLst>
        </pc:picChg>
      </pc:sldChg>
      <pc:sldChg chg="addSp modSp mod setBg">
        <pc:chgData name="TONY WIJAYA" userId="5a36ad25-dbe3-4377-99c0-189c0b5941aa" providerId="ADAL" clId="{BFD2DD44-6381-4D10-913C-6D4382B81A66}" dt="2021-09-07T14:06:33.259" v="845" actId="26606"/>
        <pc:sldMkLst>
          <pc:docMk/>
          <pc:sldMk cId="649591066" sldId="283"/>
        </pc:sldMkLst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3" creationId="{8D96BC17-7A62-4758-BB19-1733A97E1AD8}"/>
          </ac:spMkLst>
        </pc:spChg>
        <pc:spChg chg="mod or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4" creationId="{CE587D0E-BE5A-43BD-AD4B-41BC20AA5399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4:06:33.259" v="845" actId="26606"/>
          <ac:picMkLst>
            <pc:docMk/>
            <pc:sldMk cId="649591066" sldId="283"/>
            <ac:picMk id="6" creationId="{F5CB0AFF-846C-4DF2-B6F0-8333BB756F1D}"/>
          </ac:picMkLst>
        </pc:picChg>
      </pc:sldChg>
      <pc:sldChg chg="del">
        <pc:chgData name="TONY WIJAYA" userId="5a36ad25-dbe3-4377-99c0-189c0b5941aa" providerId="ADAL" clId="{BFD2DD44-6381-4D10-913C-6D4382B81A66}" dt="2021-09-07T14:06:47.515" v="846" actId="2696"/>
        <pc:sldMkLst>
          <pc:docMk/>
          <pc:sldMk cId="2685969279" sldId="284"/>
        </pc:sldMkLst>
      </pc:sldChg>
      <pc:sldChg chg="addSp delSp modSp mod setBg setClrOvrMap">
        <pc:chgData name="TONY WIJAYA" userId="5a36ad25-dbe3-4377-99c0-189c0b5941aa" providerId="ADAL" clId="{BFD2DD44-6381-4D10-913C-6D4382B81A66}" dt="2021-09-07T14:07:49.587" v="853" actId="26606"/>
        <pc:sldMkLst>
          <pc:docMk/>
          <pc:sldMk cId="3640222188" sldId="285"/>
        </pc:sldMkLst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2" creationId="{1A534160-6A22-4C62-9AB6-8476A6CAB5B9}"/>
          </ac:spMkLst>
        </pc:spChg>
        <pc:spChg chg="add del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3" creationId="{DA4D64B0-619A-4157-8FAB-1A9B00437469}"/>
          </ac:spMkLst>
        </pc:spChg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4" creationId="{0CB7C1BE-A0C6-4209-915C-98F59EAABEC0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2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3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5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7:32.348" v="848" actId="26606"/>
          <ac:graphicFrameMkLst>
            <pc:docMk/>
            <pc:sldMk cId="3640222188" sldId="285"/>
            <ac:graphicFrameMk id="6" creationId="{61B7A0B6-649B-4765-8502-8C15A05A380A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37.725" v="850" actId="26606"/>
          <ac:graphicFrameMkLst>
            <pc:docMk/>
            <pc:sldMk cId="3640222188" sldId="285"/>
            <ac:graphicFrameMk id="20" creationId="{8D5BDE62-88B2-44E5-96ED-1EACD89F8384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49.556" v="852" actId="26606"/>
          <ac:graphicFrameMkLst>
            <pc:docMk/>
            <pc:sldMk cId="3640222188" sldId="285"/>
            <ac:graphicFrameMk id="27" creationId="{028DB5D7-E61F-4AD2-AD0C-CB1C44030E1F}"/>
          </ac:graphicFrameMkLst>
        </pc:graphicFrameChg>
        <pc:graphicFrameChg chg="add">
          <ac:chgData name="TONY WIJAYA" userId="5a36ad25-dbe3-4377-99c0-189c0b5941aa" providerId="ADAL" clId="{BFD2DD44-6381-4D10-913C-6D4382B81A66}" dt="2021-09-07T14:07:49.587" v="853" actId="26606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  <pc:sldChg chg="addSp delSp modSp mod setBg setClrOvrMap">
        <pc:chgData name="TONY WIJAYA" userId="5a36ad25-dbe3-4377-99c0-189c0b5941aa" providerId="ADAL" clId="{BFD2DD44-6381-4D10-913C-6D4382B81A66}" dt="2021-09-07T14:08:45.823" v="866" actId="26606"/>
        <pc:sldMkLst>
          <pc:docMk/>
          <pc:sldMk cId="2318654219" sldId="286"/>
        </pc:sldMkLst>
        <pc:spChg chg="mod or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2" creationId="{B002B3E7-D000-4967-B09B-6D20DA012414}"/>
          </ac:spMkLst>
        </pc:spChg>
        <pc:spChg chg="add del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3" creationId="{7474F6EF-067A-4A52-98A1-92F864B65886}"/>
          </ac:spMkLst>
        </pc:spChg>
        <pc:spChg chg="mo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4" creationId="{520F16CA-BDBB-406F-AF14-341B93CE313F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0" creationId="{BB4C527F-AA88-4BD2-819A-06921EEB490A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1" creationId="{BF1BEFAC-BF22-4CF8-9B60-C1CACA905DF7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4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5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6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7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1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2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3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4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5" creationId="{B9F686BF-39CA-4117-85DD-9C82FA1C8BA8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8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9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0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1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2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5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6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7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8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9" creationId="{B9F686BF-39CA-4117-85DD-9C82FA1C8BA8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2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3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5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8:07.430" v="855" actId="26606"/>
          <ac:graphicFrameMkLst>
            <pc:docMk/>
            <pc:sldMk cId="2318654219" sldId="286"/>
            <ac:graphicFrameMk id="6" creationId="{0649A4E8-E341-4716-B164-E1A2E8F41BF0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16.664" v="857" actId="26606"/>
          <ac:graphicFrameMkLst>
            <pc:docMk/>
            <pc:sldMk cId="2318654219" sldId="286"/>
            <ac:graphicFrameMk id="22" creationId="{AE13CE9B-8141-4057-9303-CF757C94D08F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5.049" v="859" actId="26606"/>
          <ac:graphicFrameMkLst>
            <pc:docMk/>
            <pc:sldMk cId="2318654219" sldId="286"/>
            <ac:graphicFrameMk id="29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8.581" v="861" actId="26606"/>
          <ac:graphicFrameMkLst>
            <pc:docMk/>
            <pc:sldMk cId="2318654219" sldId="286"/>
            <ac:graphicFrameMk id="36" creationId="{6E75F62B-DC4E-498A-9BB7-47C98BA96C0E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3.552" v="863" actId="26606"/>
          <ac:graphicFrameMkLst>
            <pc:docMk/>
            <pc:sldMk cId="2318654219" sldId="286"/>
            <ac:graphicFrameMk id="43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5.791" v="865" actId="26606"/>
          <ac:graphicFrameMkLst>
            <pc:docMk/>
            <pc:sldMk cId="2318654219" sldId="286"/>
            <ac:graphicFrameMk id="50" creationId="{6E75F62B-DC4E-498A-9BB7-47C98BA96C0E}"/>
          </ac:graphicFrameMkLst>
        </pc:graphicFrameChg>
        <pc:graphicFrameChg chg="add">
          <ac:chgData name="TONY WIJAYA" userId="5a36ad25-dbe3-4377-99c0-189c0b5941aa" providerId="ADAL" clId="{BFD2DD44-6381-4D10-913C-6D4382B81A66}" dt="2021-09-07T14:08:45.823" v="866" actId="26606"/>
          <ac:graphicFrameMkLst>
            <pc:docMk/>
            <pc:sldMk cId="2318654219" sldId="286"/>
            <ac:graphicFrameMk id="57" creationId="{A0357E40-D34A-4A36-8292-785D931B9283}"/>
          </ac:graphicFrameMkLst>
        </pc:graphicFrameChg>
      </pc:sldChg>
      <pc:sldChg chg="addSp modSp mod setBg">
        <pc:chgData name="TONY WIJAYA" userId="5a36ad25-dbe3-4377-99c0-189c0b5941aa" providerId="ADAL" clId="{BFD2DD44-6381-4D10-913C-6D4382B81A66}" dt="2021-09-07T14:09:10.386" v="874" actId="5793"/>
        <pc:sldMkLst>
          <pc:docMk/>
          <pc:sldMk cId="3178954914" sldId="287"/>
        </pc:sldMkLst>
        <pc:spChg chg="mod">
          <ac:chgData name="TONY WIJAYA" userId="5a36ad25-dbe3-4377-99c0-189c0b5941aa" providerId="ADAL" clId="{BFD2DD44-6381-4D10-913C-6D4382B81A66}" dt="2021-09-07T14:09:10.386" v="874" actId="5793"/>
          <ac:spMkLst>
            <pc:docMk/>
            <pc:sldMk cId="3178954914" sldId="287"/>
            <ac:spMk id="2" creationId="{84C6564B-8161-40B9-8938-78124CB83429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3" creationId="{26297502-119B-45B5-B5BE-001DC8B01144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4" creationId="{4CB425F2-9E20-4C81-B204-1D9BA8EB1527}"/>
          </ac:spMkLst>
        </pc:spChg>
        <pc:spChg chg="ad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13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4:09:06.819" v="867" actId="26606"/>
          <ac:grpSpMkLst>
            <pc:docMk/>
            <pc:sldMk cId="3178954914" sldId="287"/>
            <ac:grpSpMk id="15" creationId="{01D4AEDF-0CF9-4271-ABB7-3D3489BB42D0}"/>
          </ac:grpSpMkLst>
        </pc:grpChg>
        <pc:picChg chg="mod ord">
          <ac:chgData name="TONY WIJAYA" userId="5a36ad25-dbe3-4377-99c0-189c0b5941aa" providerId="ADAL" clId="{BFD2DD44-6381-4D10-913C-6D4382B81A66}" dt="2021-09-07T14:09:06.819" v="867" actId="26606"/>
          <ac:picMkLst>
            <pc:docMk/>
            <pc:sldMk cId="3178954914" sldId="287"/>
            <ac:picMk id="8" creationId="{2B433F28-7722-493A-A6D6-2156D298A77D}"/>
          </ac:picMkLst>
        </pc:picChg>
      </pc:sldChg>
      <pc:sldChg chg="addSp modSp new mod ord setBg">
        <pc:chgData name="TONY WIJAYA" userId="5a36ad25-dbe3-4377-99c0-189c0b5941aa" providerId="ADAL" clId="{BFD2DD44-6381-4D10-913C-6D4382B81A66}" dt="2021-09-07T13:45:23.532" v="445" actId="26606"/>
        <pc:sldMkLst>
          <pc:docMk/>
          <pc:sldMk cId="686246105" sldId="288"/>
        </pc:sldMkLst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2" creationId="{64D383F9-FE07-4DA4-84BC-1304DBBCCDCD}"/>
          </ac:spMkLst>
        </pc:spChg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3" creationId="{7D9E50CD-4DD1-4575-A3C4-8A8EDCA700DA}"/>
          </ac:spMkLst>
        </pc:spChg>
        <pc:spChg chg="mod or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4" creationId="{BFCDB5E0-42D4-4FC1-AF1A-D907B078F4EA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23.532" v="445" actId="26606"/>
          <ac:picMkLst>
            <pc:docMk/>
            <pc:sldMk cId="686246105" sldId="288"/>
            <ac:picMk id="6" creationId="{25BB274D-4F03-4835-9163-A8C5561ECB7E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47.654" v="447" actId="26606"/>
        <pc:sldMkLst>
          <pc:docMk/>
          <pc:sldMk cId="2003308478" sldId="289"/>
        </pc:sldMkLst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2" creationId="{300FB00B-C15F-4111-A47B-335A748C8335}"/>
          </ac:spMkLst>
        </pc:spChg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3" creationId="{BF11D548-4E92-44D6-B56D-808F8CE1822C}"/>
          </ac:spMkLst>
        </pc:spChg>
        <pc:spChg chg="mod or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4" creationId="{359CE6AA-6AFC-4EAE-8564-71F9B7DC2F33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47.654" v="447" actId="26606"/>
          <ac:picMkLst>
            <pc:docMk/>
            <pc:sldMk cId="2003308478" sldId="289"/>
            <ac:picMk id="6" creationId="{C841A4E1-FB4A-492F-82F3-3F0A713BA38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2.872" v="448" actId="26606"/>
        <pc:sldMkLst>
          <pc:docMk/>
          <pc:sldMk cId="700546887" sldId="290"/>
        </pc:sldMkLst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" creationId="{917EEC65-DA30-48A3-A813-528725FFAAFC}"/>
          </ac:spMkLst>
        </pc:spChg>
        <pc:spChg chg="del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3" creationId="{B305D4D1-4330-40B0-B2F1-307A7D9B1BC6}"/>
          </ac:spMkLst>
        </pc:spChg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4" creationId="{67F67D6F-C898-45BC-89A5-D57F26FBC5F0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5:52.872" v="448" actId="26606"/>
          <ac:picMkLst>
            <pc:docMk/>
            <pc:sldMk cId="700546887" sldId="290"/>
            <ac:picMk id="6" creationId="{087DBE2A-36B1-4521-A809-2A683A700A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12.023" v="444" actId="26606"/>
        <pc:sldMkLst>
          <pc:docMk/>
          <pc:sldMk cId="1994644826" sldId="291"/>
        </pc:sldMkLst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2" creationId="{B8266B0C-90D9-474B-9107-6148896D3015}"/>
          </ac:spMkLst>
        </pc:spChg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3" creationId="{AA4E6A64-1726-4EEA-BB06-4575616205F5}"/>
          </ac:spMkLst>
        </pc:spChg>
        <pc:spChg chg="mod or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4" creationId="{E1A26AA1-24D7-42F8-A837-63430557F802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12.023" v="444" actId="26606"/>
          <ac:picMkLst>
            <pc:docMk/>
            <pc:sldMk cId="1994644826" sldId="291"/>
            <ac:picMk id="6" creationId="{9538BE63-EC24-4775-8289-2494347336AD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9.556" v="449" actId="26606"/>
        <pc:sldMkLst>
          <pc:docMk/>
          <pc:sldMk cId="1129758574" sldId="292"/>
        </pc:sldMkLst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" creationId="{25332DAE-A54F-45CB-9BEA-19A9AFBA1FEC}"/>
          </ac:spMkLst>
        </pc:spChg>
        <pc:spChg chg="del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3" creationId="{304FE63C-DF4D-45A4-8798-606AFA09D79C}"/>
          </ac:spMkLst>
        </pc:spChg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4" creationId="{D1300764-10E1-41D7-87E2-B2435A0FA144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45:59.556" v="449" actId="26606"/>
          <ac:grpSpMkLst>
            <pc:docMk/>
            <pc:sldMk cId="1129758574" sldId="292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5:59.556" v="449" actId="26606"/>
          <ac:picMkLst>
            <pc:docMk/>
            <pc:sldMk cId="1129758574" sldId="292"/>
            <ac:picMk id="6" creationId="{0E42E896-C292-4131-9822-0E8B2F631BFD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1.178" v="450" actId="26606"/>
        <pc:sldMkLst>
          <pc:docMk/>
          <pc:sldMk cId="128145279" sldId="293"/>
        </pc:sldMkLst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2" creationId="{8D73F8E9-C5F1-43E1-8D4B-CEDC55639E42}"/>
          </ac:spMkLst>
        </pc:spChg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3" creationId="{19853FF8-9691-4757-A174-7611775173F5}"/>
          </ac:spMkLst>
        </pc:spChg>
        <pc:spChg chg="mod or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4" creationId="{9BBD4A22-B98A-43ED-8860-D59D99E97C12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1.178" v="450" actId="26606"/>
          <ac:picMkLst>
            <pc:docMk/>
            <pc:sldMk cId="128145279" sldId="293"/>
            <ac:picMk id="6" creationId="{8DF863C9-48B2-4519-8309-5FE232C81CA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15.141" v="451" actId="26606"/>
        <pc:sldMkLst>
          <pc:docMk/>
          <pc:sldMk cId="4093753295" sldId="294"/>
        </pc:sldMkLst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" creationId="{5DA13106-16A2-4FEF-8717-45A1E45B44C7}"/>
          </ac:spMkLst>
        </pc:spChg>
        <pc:spChg chg="del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3" creationId="{37464C97-5AF7-42A6-8407-ECF3887CB5E1}"/>
          </ac:spMkLst>
        </pc:spChg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4" creationId="{D55E0DD6-8286-487E-A707-AE37DE10453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15.141" v="451" actId="26606"/>
          <ac:picMkLst>
            <pc:docMk/>
            <pc:sldMk cId="4093753295" sldId="294"/>
            <ac:picMk id="6" creationId="{A02030D2-17B7-4D93-992A-E0EB2808B344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7.942" v="452" actId="26606"/>
        <pc:sldMkLst>
          <pc:docMk/>
          <pc:sldMk cId="3064018428" sldId="295"/>
        </pc:sldMkLst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2" creationId="{CAF26844-A9CD-42B2-BFE9-6DF4F6830847}"/>
          </ac:spMkLst>
        </pc:spChg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3" creationId="{491895FB-F198-4087-8E49-9EF667427F17}"/>
          </ac:spMkLst>
        </pc:spChg>
        <pc:spChg chg="mod or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4" creationId="{0FE33D3E-C41A-469C-A0FC-32FA9D1E5DB4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7.942" v="452" actId="26606"/>
          <ac:picMkLst>
            <pc:docMk/>
            <pc:sldMk cId="3064018428" sldId="295"/>
            <ac:picMk id="6" creationId="{AB201772-A4D7-455E-A17D-33408821F57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2.493" v="453" actId="26606"/>
        <pc:sldMkLst>
          <pc:docMk/>
          <pc:sldMk cId="1531886997" sldId="296"/>
        </pc:sldMkLst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" creationId="{9BAEDBF9-B063-4215-9338-B9F223EB8AB9}"/>
          </ac:spMkLst>
        </pc:spChg>
        <pc:spChg chg="del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3" creationId="{51B2CD5D-545C-400B-8998-2217F2A79660}"/>
          </ac:spMkLst>
        </pc:spChg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4" creationId="{2B4EAD1E-641C-420E-8865-5C0FE2796146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2.493" v="453" actId="26606"/>
          <ac:picMkLst>
            <pc:docMk/>
            <pc:sldMk cId="1531886997" sldId="296"/>
            <ac:picMk id="6" creationId="{FD859532-BCF2-4C9A-84E0-E91D704BA53B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26.149" v="454" actId="26606"/>
        <pc:sldMkLst>
          <pc:docMk/>
          <pc:sldMk cId="4182571426" sldId="297"/>
        </pc:sldMkLst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2" creationId="{99360FA6-895D-43E0-AB95-439CE8B3A9CD}"/>
          </ac:spMkLst>
        </pc:spChg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3" creationId="{743F01AD-AE26-4749-B6F2-0A6DC6ECC282}"/>
          </ac:spMkLst>
        </pc:spChg>
        <pc:spChg chg="mod or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4" creationId="{EF7474D2-B98A-481A-9461-EEE1C07FEB67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26.149" v="454" actId="26606"/>
          <ac:picMkLst>
            <pc:docMk/>
            <pc:sldMk cId="4182571426" sldId="297"/>
            <ac:picMk id="6" creationId="{FE6B680C-C47F-4861-8D96-5B6FE6BC5B3C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9.422" v="455" actId="26606"/>
        <pc:sldMkLst>
          <pc:docMk/>
          <pc:sldMk cId="2712432655" sldId="298"/>
        </pc:sldMkLst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" creationId="{15B320A3-EB43-436F-833C-9210EE59F7C0}"/>
          </ac:spMkLst>
        </pc:spChg>
        <pc:spChg chg="del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3" creationId="{D0D565B4-0FF6-4B5C-8128-FE9F7D141D9C}"/>
          </ac:spMkLst>
        </pc:spChg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4" creationId="{CB9B5D84-A6C7-4DEF-8E9D-3E27185AF37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9.422" v="455" actId="26606"/>
          <ac:picMkLst>
            <pc:docMk/>
            <pc:sldMk cId="2712432655" sldId="298"/>
            <ac:picMk id="6" creationId="{54EFFD4C-BD8B-496F-8C47-2A9C4BEDC806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2.400" v="456" actId="26606"/>
        <pc:sldMkLst>
          <pc:docMk/>
          <pc:sldMk cId="2852876465" sldId="299"/>
        </pc:sldMkLst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2" creationId="{7E430E6B-8994-4E48-BED0-59364AD26303}"/>
          </ac:spMkLst>
        </pc:spChg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3" creationId="{8BAE9273-8E55-4880-9E4A-7F89DA263B3B}"/>
          </ac:spMkLst>
        </pc:spChg>
        <pc:spChg chg="mod or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4" creationId="{C821CEE9-0907-440E-B854-21B0D5DE08A6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2.400" v="456" actId="26606"/>
          <ac:picMkLst>
            <pc:docMk/>
            <pc:sldMk cId="2852876465" sldId="299"/>
            <ac:picMk id="6" creationId="{8686751D-063E-401F-8880-E259DCB721C2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34.754" v="457" actId="26606"/>
        <pc:sldMkLst>
          <pc:docMk/>
          <pc:sldMk cId="3183416148" sldId="300"/>
        </pc:sldMkLst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" creationId="{B378AF06-C071-40D8-94FA-35AAEED97030}"/>
          </ac:spMkLst>
        </pc:spChg>
        <pc:spChg chg="del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3" creationId="{E0C0D832-978E-4506-A14F-EBF4B3A0AFD5}"/>
          </ac:spMkLst>
        </pc:spChg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4" creationId="{031A1A51-B428-4B54-8FA4-C27CD443789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34.754" v="457" actId="26606"/>
          <ac:picMkLst>
            <pc:docMk/>
            <pc:sldMk cId="3183416148" sldId="300"/>
            <ac:picMk id="6" creationId="{AA625E84-BB64-448D-BFCE-F033362EA94A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7.310" v="458" actId="26606"/>
        <pc:sldMkLst>
          <pc:docMk/>
          <pc:sldMk cId="3527665375" sldId="301"/>
        </pc:sldMkLst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2" creationId="{406EDA84-4EBB-4844-A755-777B987670AA}"/>
          </ac:spMkLst>
        </pc:spChg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3" creationId="{C82F6FBC-2350-4A89-8604-81BBB6765B1C}"/>
          </ac:spMkLst>
        </pc:spChg>
        <pc:spChg chg="mod or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4" creationId="{20614A1A-A7D0-4D99-B638-C55C102762D7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7.310" v="458" actId="26606"/>
          <ac:picMkLst>
            <pc:docMk/>
            <pc:sldMk cId="3527665375" sldId="301"/>
            <ac:picMk id="6" creationId="{29896571-0C0F-4417-8460-E1B269763228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0.777" v="459" actId="26606"/>
        <pc:sldMkLst>
          <pc:docMk/>
          <pc:sldMk cId="4007521667" sldId="302"/>
        </pc:sldMkLst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" creationId="{8E3B2156-0E90-4FF4-A185-307C93A323DA}"/>
          </ac:spMkLst>
        </pc:spChg>
        <pc:spChg chg="del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3" creationId="{5901EBD1-00AC-4630-91FF-EBD15534BE02}"/>
          </ac:spMkLst>
        </pc:spChg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4" creationId="{113075B7-8E8F-4B8A-A019-05548F0ACBE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40.777" v="459" actId="26606"/>
          <ac:picMkLst>
            <pc:docMk/>
            <pc:sldMk cId="4007521667" sldId="302"/>
            <ac:picMk id="6" creationId="{E8050C66-BBDE-4734-9E4C-78CE294DC464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5.387" v="460" actId="26606"/>
        <pc:sldMkLst>
          <pc:docMk/>
          <pc:sldMk cId="86187838" sldId="303"/>
        </pc:sldMkLst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" creationId="{8F1CCF79-81BC-4EC0-B70A-40DC8B7785F0}"/>
          </ac:spMkLst>
        </pc:spChg>
        <pc:spChg chg="del">
          <ac:chgData name="TONY WIJAYA" userId="5a36ad25-dbe3-4377-99c0-189c0b5941aa" providerId="ADAL" clId="{BFD2DD44-6381-4D10-913C-6D4382B81A66}" dt="2021-09-07T13:44:57.156" v="443" actId="26606"/>
          <ac:spMkLst>
            <pc:docMk/>
            <pc:sldMk cId="86187838" sldId="303"/>
            <ac:spMk id="3" creationId="{58249C3E-C2DB-4A5F-B0A2-7BC2D16294C8}"/>
          </ac:spMkLst>
        </pc:spChg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4" creationId="{5EE65FB1-1AA0-422C-AB5E-1ADEBA63D0C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0" creationId="{C50166E2-0FD7-4881-BADB-3F7EECB3AB95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3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5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3:46:45.387" v="460" actId="26606"/>
          <ac:grpSpMkLst>
            <pc:docMk/>
            <pc:sldMk cId="86187838" sldId="303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6:45.387" v="460" actId="26606"/>
          <ac:picMkLst>
            <pc:docMk/>
            <pc:sldMk cId="86187838" sldId="303"/>
            <ac:picMk id="6" creationId="{653FF5F0-487E-44B6-95A6-3E705067EFC3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9:06.336" v="536" actId="26606"/>
        <pc:sldMkLst>
          <pc:docMk/>
          <pc:sldMk cId="749800287" sldId="304"/>
        </pc:sldMkLst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2" creationId="{F7ED2934-5BEE-459C-B66B-B916C0714226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3" creationId="{F35375FD-6713-40F6-8CDD-38B15563779E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4" creationId="{BDAA0F0F-9BA1-4842-8B4A-A70C95F128F3}"/>
          </ac:spMkLst>
        </pc:spChg>
        <pc:spChg chg="ad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11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3:49:06.336" v="536" actId="26606"/>
          <ac:grpSpMkLst>
            <pc:docMk/>
            <pc:sldMk cId="749800287" sldId="304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3:49:06.336" v="536" actId="26606"/>
          <ac:picMkLst>
            <pc:docMk/>
            <pc:sldMk cId="749800287" sldId="304"/>
            <ac:picMk id="6" creationId="{A86B8B22-05D9-492D-9E9A-31A9AF864CE7}"/>
          </ac:picMkLst>
        </pc:picChg>
      </pc:sldChg>
      <pc:sldChg chg="addSp modSp new mod setBg addAnim">
        <pc:chgData name="TONY WIJAYA" userId="5a36ad25-dbe3-4377-99c0-189c0b5941aa" providerId="ADAL" clId="{BFD2DD44-6381-4D10-913C-6D4382B81A66}" dt="2021-09-07T13:53:50.097" v="572"/>
        <pc:sldMkLst>
          <pc:docMk/>
          <pc:sldMk cId="1629464051" sldId="305"/>
        </pc:sldMkLst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" creationId="{461E245B-0262-4337-B443-7E91FA12E62F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3" creationId="{58048A71-9EB9-45A6-8740-69039508178A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4" creationId="{D91E2B7A-0AA2-4987-93CD-A179901062D7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53:50.097" v="571" actId="26606"/>
          <ac:grpSpMkLst>
            <pc:docMk/>
            <pc:sldMk cId="1629464051" sldId="305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53:50.097" v="571" actId="26606"/>
          <ac:picMkLst>
            <pc:docMk/>
            <pc:sldMk cId="1629464051" sldId="305"/>
            <ac:picMk id="6" creationId="{9E510D1B-9F19-43FB-B57B-C63C04C13802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7:59.927" v="737" actId="313"/>
        <pc:sldMkLst>
          <pc:docMk/>
          <pc:sldMk cId="444707130" sldId="306"/>
        </pc:sldMkLst>
        <pc:spChg chg="mo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2" creationId="{97516AE1-3B6E-4D3F-AA12-7D89A0C9D6A0}"/>
          </ac:spMkLst>
        </pc:spChg>
        <pc:spChg chg="mod">
          <ac:chgData name="TONY WIJAYA" userId="5a36ad25-dbe3-4377-99c0-189c0b5941aa" providerId="ADAL" clId="{BFD2DD44-6381-4D10-913C-6D4382B81A66}" dt="2021-09-07T13:57:59.927" v="737" actId="313"/>
          <ac:spMkLst>
            <pc:docMk/>
            <pc:sldMk cId="444707130" sldId="306"/>
            <ac:spMk id="3" creationId="{26D6548B-2F04-4582-A78E-65DFA660EF6C}"/>
          </ac:spMkLst>
        </pc:spChg>
        <pc:spChg chg="mod or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4" creationId="{75041B99-0333-4794-864A-258F94A2B29D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7:46.727" v="706" actId="26606"/>
          <ac:picMkLst>
            <pc:docMk/>
            <pc:sldMk cId="444707130" sldId="306"/>
            <ac:picMk id="6" creationId="{2FBD90B8-F53A-48B2-9BD2-C1EDE7AC4620}"/>
          </ac:picMkLst>
        </pc:picChg>
      </pc:sldChg>
      <pc:sldChg chg="addSp modSp new del mod setBg">
        <pc:chgData name="TONY WIJAYA" userId="5a36ad25-dbe3-4377-99c0-189c0b5941aa" providerId="ADAL" clId="{BFD2DD44-6381-4D10-913C-6D4382B81A66}" dt="2021-09-07T13:55:01.958" v="576" actId="47"/>
        <pc:sldMkLst>
          <pc:docMk/>
          <pc:sldMk cId="488622594" sldId="306"/>
        </pc:sldMkLst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2" creationId="{655EBB2D-DF42-477A-A6A8-016496FDA6BE}"/>
          </ac:spMkLst>
        </pc:spChg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3" creationId="{2F9BFBC4-8664-4B41-9611-BF6F495C810C}"/>
          </ac:spMkLst>
        </pc:spChg>
        <pc:spChg chg="mod or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4" creationId="{4465FF50-543F-4BAA-AD75-0398A1D70FE7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4:32.113" v="575" actId="26606"/>
          <ac:picMkLst>
            <pc:docMk/>
            <pc:sldMk cId="488622594" sldId="306"/>
            <ac:picMk id="6" creationId="{A64F9E36-8F9D-4D1D-82EB-D9AE952290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9:01.307" v="774" actId="26606"/>
        <pc:sldMkLst>
          <pc:docMk/>
          <pc:sldMk cId="849314614" sldId="307"/>
        </pc:sldMkLst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" creationId="{71737F9E-8AD0-4E3D-B395-45C457DBAC5C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3" creationId="{05314BC0-372C-41C6-BDA0-F2A97BF126C6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4" creationId="{4E4A2C69-87D9-439B-BDEC-55A8F57F92CD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59:01.307" v="774" actId="26606"/>
          <ac:picMkLst>
            <pc:docMk/>
            <pc:sldMk cId="849314614" sldId="307"/>
            <ac:picMk id="6" creationId="{861E14A2-9403-44A7-8ABA-D57962630C0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2:45.126" v="831" actId="26606"/>
        <pc:sldMkLst>
          <pc:docMk/>
          <pc:sldMk cId="2761114727" sldId="308"/>
        </pc:sldMkLst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2" creationId="{8CF7796F-E7B8-4181-9290-952A01A8946E}"/>
          </ac:spMkLst>
        </pc:spChg>
        <pc:spChg chg="del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3" creationId="{E4670655-66FA-49E7-A86F-91571E3871BB}"/>
          </ac:spMkLst>
        </pc:spChg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4" creationId="{0A78743B-DC84-4416-95AB-B64B196493A2}"/>
          </ac:spMkLst>
        </pc:spChg>
        <pc:spChg chg="add del mo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8" creationId="{010BCC3C-E7F0-4D32-8678-6BAFFAA5B935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41" creationId="{7C00E1DA-EC7C-40FC-95E3-11FDCD2E4291}"/>
          </ac:spMkLst>
        </pc:spChg>
        <pc:grpChg chg="add del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23" creationId="{9A421166-2996-41A7-B094-AE5316F347DD}"/>
          </ac:grpSpMkLst>
        </pc:grpChg>
        <pc:grpChg chg="add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43" creationId="{9A421166-2996-41A7-B094-AE5316F347DD}"/>
          </ac:grpSpMkLst>
        </pc:grpChg>
        <pc:picChg chg="add del mod ord">
          <ac:chgData name="TONY WIJAYA" userId="5a36ad25-dbe3-4377-99c0-189c0b5941aa" providerId="ADAL" clId="{BFD2DD44-6381-4D10-913C-6D4382B81A66}" dt="2021-09-07T14:02:10.726" v="829" actId="478"/>
          <ac:picMkLst>
            <pc:docMk/>
            <pc:sldMk cId="2761114727" sldId="308"/>
            <ac:picMk id="6" creationId="{BA3560AE-3802-4793-B845-73DB5975BC21}"/>
          </ac:picMkLst>
        </pc:picChg>
        <pc:picChg chg="add mod ord">
          <ac:chgData name="TONY WIJAYA" userId="5a36ad25-dbe3-4377-99c0-189c0b5941aa" providerId="ADAL" clId="{BFD2DD44-6381-4D10-913C-6D4382B81A66}" dt="2021-09-07T14:02:45.126" v="831" actId="26606"/>
          <ac:picMkLst>
            <pc:docMk/>
            <pc:sldMk cId="2761114727" sldId="308"/>
            <ac:picMk id="10" creationId="{7DA70139-DD57-4FE0-B290-E30072796726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4:12.761" v="839" actId="26606"/>
        <pc:sldMkLst>
          <pc:docMk/>
          <pc:sldMk cId="984689990" sldId="309"/>
        </pc:sldMkLst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" creationId="{071C554C-452E-4357-8BFF-B470EDB1FF22}"/>
          </ac:spMkLst>
        </pc:spChg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3" creationId="{32DE8546-327A-4C2E-B41B-668ABE614912}"/>
          </ac:spMkLst>
        </pc:spChg>
        <pc:spChg chg="mod or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4" creationId="{2F42ECC5-1236-4070-889F-DB2D90D3B2B5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3" creationId="{8F404549-B4DC-481C-926C-DED3EF1C585B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5" creationId="{1E8FD5CD-351E-4B06-8B78-BD5102D00908}"/>
          </ac:spMkLst>
        </pc:spChg>
        <pc:spChg chg="add del">
          <ac:chgData name="TONY WIJAYA" userId="5a36ad25-dbe3-4377-99c0-189c0b5941aa" providerId="ADAL" clId="{BFD2DD44-6381-4D10-913C-6D4382B81A66}" dt="2021-09-07T14:04:12.754" v="838" actId="26606"/>
          <ac:spMkLst>
            <pc:docMk/>
            <pc:sldMk cId="984689990" sldId="309"/>
            <ac:spMk id="18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2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4:12.754" v="838" actId="26606"/>
          <ac:grpSpMkLst>
            <pc:docMk/>
            <pc:sldMk cId="984689990" sldId="309"/>
            <ac:grpSpMk id="19" creationId="{01D4AEDF-0CF9-4271-ABB7-3D3489BB42D0}"/>
          </ac:grpSpMkLst>
        </pc:grpChg>
        <pc:picChg chg="add del">
          <ac:chgData name="TONY WIJAYA" userId="5a36ad25-dbe3-4377-99c0-189c0b5941aa" providerId="ADAL" clId="{BFD2DD44-6381-4D10-913C-6D4382B81A66}" dt="2021-09-07T14:03:29.752" v="833" actId="478"/>
          <ac:picMkLst>
            <pc:docMk/>
            <pc:sldMk cId="984689990" sldId="309"/>
            <ac:picMk id="6" creationId="{C89C443B-301C-444D-83DC-ABDEF335EFF3}"/>
          </ac:picMkLst>
        </pc:picChg>
        <pc:picChg chg="add mod ord">
          <ac:chgData name="TONY WIJAYA" userId="5a36ad25-dbe3-4377-99c0-189c0b5941aa" providerId="ADAL" clId="{BFD2DD44-6381-4D10-913C-6D4382B81A66}" dt="2021-09-07T14:04:12.761" v="839" actId="26606"/>
          <ac:picMkLst>
            <pc:docMk/>
            <pc:sldMk cId="984689990" sldId="309"/>
            <ac:picMk id="8" creationId="{095E6C2C-DA2D-47C8-AD53-AC84F552F643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5:16.036" v="842" actId="26606"/>
        <pc:sldMkLst>
          <pc:docMk/>
          <pc:sldMk cId="461519408" sldId="310"/>
        </pc:sldMkLst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" creationId="{4235692D-7A37-4C54-A219-9A4151FE583F}"/>
          </ac:spMkLst>
        </pc:spChg>
        <pc:spChg chg="del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3" creationId="{75EA0151-3B55-4977-9AE7-D36BB83B672A}"/>
          </ac:spMkLst>
        </pc:spChg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4" creationId="{F8A6A0B5-44F6-443D-9A27-DFAA6E270A03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4:05:16.036" v="842" actId="26606"/>
          <ac:grpSpMkLst>
            <pc:docMk/>
            <pc:sldMk cId="461519408" sldId="310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4:05:16.036" v="842" actId="26606"/>
          <ac:picMkLst>
            <pc:docMk/>
            <pc:sldMk cId="461519408" sldId="310"/>
            <ac:picMk id="6" creationId="{7BDF429D-4153-4A12-996E-211EC84A5E0C}"/>
          </ac:picMkLst>
        </pc:picChg>
      </pc:sldChg>
    </pc:docChg>
  </pc:docChgLst>
  <pc:docChgLst>
    <pc:chgData name="TONY WIJAYA" userId="5a36ad25-dbe3-4377-99c0-189c0b5941aa" providerId="ADAL" clId="{BDCA299C-A7C4-4D4B-A338-BE352C2644C4}"/>
    <pc:docChg chg="custSel modSld">
      <pc:chgData name="TONY WIJAYA" userId="5a36ad25-dbe3-4377-99c0-189c0b5941aa" providerId="ADAL" clId="{BDCA299C-A7C4-4D4B-A338-BE352C2644C4}" dt="2021-09-07T13:13:17.767" v="17" actId="27636"/>
      <pc:docMkLst>
        <pc:docMk/>
      </pc:docMkLst>
      <pc:sldChg chg="modSp mod">
        <pc:chgData name="TONY WIJAYA" userId="5a36ad25-dbe3-4377-99c0-189c0b5941aa" providerId="ADAL" clId="{BDCA299C-A7C4-4D4B-A338-BE352C2644C4}" dt="2021-09-07T13:13:17.767" v="17" actId="27636"/>
        <pc:sldMkLst>
          <pc:docMk/>
          <pc:sldMk cId="1888639051" sldId="274"/>
        </pc:sldMkLst>
        <pc:spChg chg="mod">
          <ac:chgData name="TONY WIJAYA" userId="5a36ad25-dbe3-4377-99c0-189c0b5941aa" providerId="ADAL" clId="{BDCA299C-A7C4-4D4B-A338-BE352C2644C4}" dt="2021-09-07T13:13:17.767" v="17" actId="27636"/>
          <ac:spMkLst>
            <pc:docMk/>
            <pc:sldMk cId="1888639051" sldId="274"/>
            <ac:spMk id="3" creationId="{7E242427-F83D-4061-8546-2097A78629A0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C07A35-5DB1-495B-9D35-928C02D106B0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D82C95-43FE-49A8-B692-DBFA1E56BCFE}">
      <dgm:prSet/>
      <dgm:spPr/>
      <dgm:t>
        <a:bodyPr/>
        <a:lstStyle/>
        <a:p>
          <a:r>
            <a:rPr lang="en-US"/>
            <a:t>Beberapa contoh aplikasi web yang dapat di-install adalah :</a:t>
          </a:r>
        </a:p>
      </dgm:t>
    </dgm:pt>
    <dgm:pt modelId="{F67AB969-4089-4830-AC57-561A766E0AB1}" type="parTrans" cxnId="{EA393C04-39DA-4D6B-B9FC-D975F6BED637}">
      <dgm:prSet/>
      <dgm:spPr/>
      <dgm:t>
        <a:bodyPr/>
        <a:lstStyle/>
        <a:p>
          <a:endParaRPr lang="en-US"/>
        </a:p>
      </dgm:t>
    </dgm:pt>
    <dgm:pt modelId="{9EBD392E-215B-435D-A181-54D992C16560}" type="sibTrans" cxnId="{EA393C04-39DA-4D6B-B9FC-D975F6BED637}">
      <dgm:prSet/>
      <dgm:spPr/>
      <dgm:t>
        <a:bodyPr/>
        <a:lstStyle/>
        <a:p>
          <a:endParaRPr lang="en-US"/>
        </a:p>
      </dgm:t>
    </dgm:pt>
    <dgm:pt modelId="{B2D92E33-F40D-4BB3-8EBD-26CF0DB3DE0A}">
      <dgm:prSet/>
      <dgm:spPr/>
      <dgm:t>
        <a:bodyPr/>
        <a:lstStyle/>
        <a:p>
          <a:r>
            <a:rPr lang="en-US"/>
            <a:t>YouTube</a:t>
          </a:r>
        </a:p>
      </dgm:t>
    </dgm:pt>
    <dgm:pt modelId="{B605C93C-94D4-432B-BBBD-9F2F60981E48}" type="parTrans" cxnId="{18FC116E-DE4B-4A4F-894A-B506D61A2409}">
      <dgm:prSet/>
      <dgm:spPr/>
      <dgm:t>
        <a:bodyPr/>
        <a:lstStyle/>
        <a:p>
          <a:endParaRPr lang="en-US"/>
        </a:p>
      </dgm:t>
    </dgm:pt>
    <dgm:pt modelId="{B027BAA6-1581-479D-9779-CFB162101E0A}" type="sibTrans" cxnId="{18FC116E-DE4B-4A4F-894A-B506D61A2409}">
      <dgm:prSet/>
      <dgm:spPr/>
      <dgm:t>
        <a:bodyPr/>
        <a:lstStyle/>
        <a:p>
          <a:endParaRPr lang="en-US"/>
        </a:p>
      </dgm:t>
    </dgm:pt>
    <dgm:pt modelId="{3C48DBA7-2CBE-4BBA-AE69-F1AAEEE082E4}">
      <dgm:prSet/>
      <dgm:spPr/>
      <dgm:t>
        <a:bodyPr/>
        <a:lstStyle/>
        <a:p>
          <a:r>
            <a:rPr lang="en-US"/>
            <a:t>Twitter</a:t>
          </a:r>
        </a:p>
      </dgm:t>
    </dgm:pt>
    <dgm:pt modelId="{36BB3D36-65AB-4599-9B5C-8D299244C16E}" type="parTrans" cxnId="{5E847CA1-9181-4637-ACAD-8146A3ECFE57}">
      <dgm:prSet/>
      <dgm:spPr/>
      <dgm:t>
        <a:bodyPr/>
        <a:lstStyle/>
        <a:p>
          <a:endParaRPr lang="en-US"/>
        </a:p>
      </dgm:t>
    </dgm:pt>
    <dgm:pt modelId="{B797CAB4-3AA1-4AD1-9F0E-F9D3D4ACA54A}" type="sibTrans" cxnId="{5E847CA1-9181-4637-ACAD-8146A3ECFE57}">
      <dgm:prSet/>
      <dgm:spPr/>
      <dgm:t>
        <a:bodyPr/>
        <a:lstStyle/>
        <a:p>
          <a:endParaRPr lang="en-US"/>
        </a:p>
      </dgm:t>
    </dgm:pt>
    <dgm:pt modelId="{940F578E-90CD-4BE8-8835-C3F615BD8F03}">
      <dgm:prSet/>
      <dgm:spPr/>
      <dgm:t>
        <a:bodyPr/>
        <a:lstStyle/>
        <a:p>
          <a:r>
            <a:rPr lang="en-US"/>
            <a:t>Tokopedia</a:t>
          </a:r>
        </a:p>
      </dgm:t>
    </dgm:pt>
    <dgm:pt modelId="{A9D03E13-2265-4EE1-AB6E-A8C421919D93}" type="parTrans" cxnId="{AC833693-12F5-43C0-A4F1-65D22034EDC5}">
      <dgm:prSet/>
      <dgm:spPr/>
      <dgm:t>
        <a:bodyPr/>
        <a:lstStyle/>
        <a:p>
          <a:endParaRPr lang="en-US"/>
        </a:p>
      </dgm:t>
    </dgm:pt>
    <dgm:pt modelId="{F2F082D5-32CC-4993-881E-FCF870F96362}" type="sibTrans" cxnId="{AC833693-12F5-43C0-A4F1-65D22034EDC5}">
      <dgm:prSet/>
      <dgm:spPr/>
      <dgm:t>
        <a:bodyPr/>
        <a:lstStyle/>
        <a:p>
          <a:endParaRPr lang="en-US"/>
        </a:p>
      </dgm:t>
    </dgm:pt>
    <dgm:pt modelId="{AE21884A-31C9-48DF-97D8-CE42E51A1AE9}">
      <dgm:prSet/>
      <dgm:spPr/>
      <dgm:t>
        <a:bodyPr/>
        <a:lstStyle/>
        <a:p>
          <a:r>
            <a:rPr lang="en-US"/>
            <a:t>Aplikasi-aplikasi di atas dapat di-install tanpa perlu menggunakan :</a:t>
          </a:r>
        </a:p>
      </dgm:t>
    </dgm:pt>
    <dgm:pt modelId="{A9A16FF4-2C7E-4446-900C-1FA1F5028D5B}" type="parTrans" cxnId="{21BD567A-BB9C-426C-B62D-0D1A6B8D886E}">
      <dgm:prSet/>
      <dgm:spPr/>
      <dgm:t>
        <a:bodyPr/>
        <a:lstStyle/>
        <a:p>
          <a:endParaRPr lang="en-US"/>
        </a:p>
      </dgm:t>
    </dgm:pt>
    <dgm:pt modelId="{17B82B76-C31F-44C7-B306-5CA086D2F71F}" type="sibTrans" cxnId="{21BD567A-BB9C-426C-B62D-0D1A6B8D886E}">
      <dgm:prSet/>
      <dgm:spPr/>
      <dgm:t>
        <a:bodyPr/>
        <a:lstStyle/>
        <a:p>
          <a:endParaRPr lang="en-US"/>
        </a:p>
      </dgm:t>
    </dgm:pt>
    <dgm:pt modelId="{B3B5F46C-3A33-4364-850E-22462D7F7868}">
      <dgm:prSet/>
      <dgm:spPr/>
      <dgm:t>
        <a:bodyPr/>
        <a:lstStyle/>
        <a:p>
          <a:r>
            <a:rPr lang="en-US" dirty="0"/>
            <a:t>Google Play Store</a:t>
          </a:r>
        </a:p>
      </dgm:t>
    </dgm:pt>
    <dgm:pt modelId="{495E05BE-27EA-431E-A59E-CE88EE9375EF}" type="parTrans" cxnId="{08B69BAF-0622-4597-B2CC-25EDA0E0E41E}">
      <dgm:prSet/>
      <dgm:spPr/>
      <dgm:t>
        <a:bodyPr/>
        <a:lstStyle/>
        <a:p>
          <a:endParaRPr lang="en-US"/>
        </a:p>
      </dgm:t>
    </dgm:pt>
    <dgm:pt modelId="{ECC08367-ADD4-4470-BDBA-53B69B7280F9}" type="sibTrans" cxnId="{08B69BAF-0622-4597-B2CC-25EDA0E0E41E}">
      <dgm:prSet/>
      <dgm:spPr/>
      <dgm:t>
        <a:bodyPr/>
        <a:lstStyle/>
        <a:p>
          <a:endParaRPr lang="en-US"/>
        </a:p>
      </dgm:t>
    </dgm:pt>
    <dgm:pt modelId="{BBEF37C3-AD81-4692-94B5-A9E2550FA973}">
      <dgm:prSet/>
      <dgm:spPr/>
      <dgm:t>
        <a:bodyPr/>
        <a:lstStyle/>
        <a:p>
          <a:r>
            <a:rPr lang="en-US"/>
            <a:t>Apple Store atau</a:t>
          </a:r>
        </a:p>
      </dgm:t>
    </dgm:pt>
    <dgm:pt modelId="{856F46B2-3986-4980-99AE-085F281D68E9}" type="parTrans" cxnId="{8D1D7CD9-371C-48E6-8CEE-EDBCF3EB14CA}">
      <dgm:prSet/>
      <dgm:spPr/>
      <dgm:t>
        <a:bodyPr/>
        <a:lstStyle/>
        <a:p>
          <a:endParaRPr lang="en-US"/>
        </a:p>
      </dgm:t>
    </dgm:pt>
    <dgm:pt modelId="{8EE0257B-466D-4743-9109-28168F600D58}" type="sibTrans" cxnId="{8D1D7CD9-371C-48E6-8CEE-EDBCF3EB14CA}">
      <dgm:prSet/>
      <dgm:spPr/>
      <dgm:t>
        <a:bodyPr/>
        <a:lstStyle/>
        <a:p>
          <a:endParaRPr lang="en-US"/>
        </a:p>
      </dgm:t>
    </dgm:pt>
    <dgm:pt modelId="{084ABE65-038A-408F-B6E7-4EF1EFB3C990}">
      <dgm:prSet/>
      <dgm:spPr/>
      <dgm:t>
        <a:bodyPr/>
        <a:lstStyle/>
        <a:p>
          <a:r>
            <a:rPr lang="en-US"/>
            <a:t>Microsoft Store</a:t>
          </a:r>
        </a:p>
      </dgm:t>
    </dgm:pt>
    <dgm:pt modelId="{2CE4DE2D-4CB1-481F-81B2-A197211F3BA3}" type="parTrans" cxnId="{E9B7AA06-229E-47CE-8A83-760E504FA03F}">
      <dgm:prSet/>
      <dgm:spPr/>
      <dgm:t>
        <a:bodyPr/>
        <a:lstStyle/>
        <a:p>
          <a:endParaRPr lang="en-US"/>
        </a:p>
      </dgm:t>
    </dgm:pt>
    <dgm:pt modelId="{E61DE939-23EB-4ACC-9401-6165FAC0E3F7}" type="sibTrans" cxnId="{E9B7AA06-229E-47CE-8A83-760E504FA03F}">
      <dgm:prSet/>
      <dgm:spPr/>
      <dgm:t>
        <a:bodyPr/>
        <a:lstStyle/>
        <a:p>
          <a:endParaRPr lang="en-US"/>
        </a:p>
      </dgm:t>
    </dgm:pt>
    <dgm:pt modelId="{7C351CE6-9119-4647-8FB4-2B98B5B95DC4}">
      <dgm:prSet/>
      <dgm:spPr/>
      <dgm:t>
        <a:bodyPr/>
        <a:lstStyle/>
        <a:p>
          <a:r>
            <a:rPr lang="en-US"/>
            <a:t>PWA menjadikan coding anda menghasilkan 3 aplikasi yaitu :</a:t>
          </a:r>
        </a:p>
      </dgm:t>
    </dgm:pt>
    <dgm:pt modelId="{25784698-A405-4FF0-B24F-AEB1C318DADA}" type="parTrans" cxnId="{5C382B9A-A6AD-4392-B66B-546516054089}">
      <dgm:prSet/>
      <dgm:spPr/>
      <dgm:t>
        <a:bodyPr/>
        <a:lstStyle/>
        <a:p>
          <a:endParaRPr lang="en-US"/>
        </a:p>
      </dgm:t>
    </dgm:pt>
    <dgm:pt modelId="{847BD15F-BDA2-4F33-B0E1-D33875C6D33B}" type="sibTrans" cxnId="{5C382B9A-A6AD-4392-B66B-546516054089}">
      <dgm:prSet/>
      <dgm:spPr/>
      <dgm:t>
        <a:bodyPr/>
        <a:lstStyle/>
        <a:p>
          <a:endParaRPr lang="en-US"/>
        </a:p>
      </dgm:t>
    </dgm:pt>
    <dgm:pt modelId="{35701114-7CBF-4C66-9C06-15E765DEEAB6}">
      <dgm:prSet/>
      <dgm:spPr/>
      <dgm:t>
        <a:bodyPr/>
        <a:lstStyle/>
        <a:p>
          <a:r>
            <a:rPr lang="en-US"/>
            <a:t>Aplikasi web (browser)</a:t>
          </a:r>
        </a:p>
      </dgm:t>
    </dgm:pt>
    <dgm:pt modelId="{FDC2AFEE-FEC1-432B-824B-61049B4C30AD}" type="parTrans" cxnId="{5F059907-16D2-4CF7-915F-48159B93FAF2}">
      <dgm:prSet/>
      <dgm:spPr/>
      <dgm:t>
        <a:bodyPr/>
        <a:lstStyle/>
        <a:p>
          <a:endParaRPr lang="en-US"/>
        </a:p>
      </dgm:t>
    </dgm:pt>
    <dgm:pt modelId="{0C66876A-2AB7-47F6-913B-115910E8FA60}" type="sibTrans" cxnId="{5F059907-16D2-4CF7-915F-48159B93FAF2}">
      <dgm:prSet/>
      <dgm:spPr/>
      <dgm:t>
        <a:bodyPr/>
        <a:lstStyle/>
        <a:p>
          <a:endParaRPr lang="en-US"/>
        </a:p>
      </dgm:t>
    </dgm:pt>
    <dgm:pt modelId="{926A26CA-BBCA-4E3F-AED9-4D954FDC8667}">
      <dgm:prSet/>
      <dgm:spPr/>
      <dgm:t>
        <a:bodyPr/>
        <a:lstStyle/>
        <a:p>
          <a:r>
            <a:rPr lang="en-US"/>
            <a:t>Aplikasi mobile (Android &amp; iOS)</a:t>
          </a:r>
        </a:p>
      </dgm:t>
    </dgm:pt>
    <dgm:pt modelId="{224129D4-3636-4091-9299-23039719C673}" type="parTrans" cxnId="{F237EBB7-6261-4C65-8B37-1766438857DB}">
      <dgm:prSet/>
      <dgm:spPr/>
      <dgm:t>
        <a:bodyPr/>
        <a:lstStyle/>
        <a:p>
          <a:endParaRPr lang="en-US"/>
        </a:p>
      </dgm:t>
    </dgm:pt>
    <dgm:pt modelId="{14C536A8-7E14-405F-A2D9-2BEE90E4C10C}" type="sibTrans" cxnId="{F237EBB7-6261-4C65-8B37-1766438857DB}">
      <dgm:prSet/>
      <dgm:spPr/>
      <dgm:t>
        <a:bodyPr/>
        <a:lstStyle/>
        <a:p>
          <a:endParaRPr lang="en-US"/>
        </a:p>
      </dgm:t>
    </dgm:pt>
    <dgm:pt modelId="{A9616F35-E8A3-42A3-8DEC-57336F0EA6D1}">
      <dgm:prSet/>
      <dgm:spPr/>
      <dgm:t>
        <a:bodyPr/>
        <a:lstStyle/>
        <a:p>
          <a:r>
            <a:rPr lang="en-US"/>
            <a:t>Aplikasi desktop (Windows, Linux, MacOS)</a:t>
          </a:r>
        </a:p>
      </dgm:t>
    </dgm:pt>
    <dgm:pt modelId="{46D831E9-CBFD-4A2B-A24E-2BC425E388F1}" type="parTrans" cxnId="{417EEA53-AFAB-44E3-9697-E91BB6520707}">
      <dgm:prSet/>
      <dgm:spPr/>
      <dgm:t>
        <a:bodyPr/>
        <a:lstStyle/>
        <a:p>
          <a:endParaRPr lang="en-US"/>
        </a:p>
      </dgm:t>
    </dgm:pt>
    <dgm:pt modelId="{6E3CEEE1-AFA9-4903-913E-7BA5BE01FAF1}" type="sibTrans" cxnId="{417EEA53-AFAB-44E3-9697-E91BB6520707}">
      <dgm:prSet/>
      <dgm:spPr/>
      <dgm:t>
        <a:bodyPr/>
        <a:lstStyle/>
        <a:p>
          <a:endParaRPr lang="en-US"/>
        </a:p>
      </dgm:t>
    </dgm:pt>
    <dgm:pt modelId="{DAF9DBFC-1831-41DD-8144-8E2568277EAE}">
      <dgm:prSet/>
      <dgm:spPr/>
      <dgm:t>
        <a:bodyPr/>
        <a:lstStyle/>
        <a:p>
          <a:r>
            <a:rPr lang="en-US" dirty="0"/>
            <a:t>PWA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berfungsi</a:t>
          </a:r>
          <a:r>
            <a:rPr lang="en-US" dirty="0"/>
            <a:t> </a:t>
          </a:r>
          <a:r>
            <a:rPr lang="en-US" dirty="0" err="1"/>
            <a:t>tanpa</a:t>
          </a:r>
          <a:r>
            <a:rPr lang="en-US" dirty="0"/>
            <a:t> </a:t>
          </a:r>
          <a:r>
            <a:rPr lang="en-US" dirty="0" err="1"/>
            <a:t>koneksi</a:t>
          </a:r>
          <a:r>
            <a:rPr lang="en-US" dirty="0"/>
            <a:t> internet, </a:t>
          </a:r>
          <a:r>
            <a:rPr lang="en-US" dirty="0" err="1"/>
            <a:t>sejauh</a:t>
          </a:r>
          <a:r>
            <a:rPr lang="en-US" dirty="0"/>
            <a:t> file-file yang </a:t>
          </a:r>
          <a:r>
            <a:rPr lang="en-US" dirty="0" err="1"/>
            <a:t>diperlukan</a:t>
          </a:r>
          <a:r>
            <a:rPr lang="en-US" dirty="0"/>
            <a:t> </a:t>
          </a:r>
          <a:r>
            <a:rPr lang="en-US" dirty="0" err="1"/>
            <a:t>ada</a:t>
          </a:r>
          <a:r>
            <a:rPr lang="en-US" dirty="0"/>
            <a:t> di smartphone</a:t>
          </a:r>
        </a:p>
      </dgm:t>
    </dgm:pt>
    <dgm:pt modelId="{D74B7F65-01D1-4B51-98B9-06BF588BC374}" type="parTrans" cxnId="{FBC47241-6CA9-4AD5-A34D-702FD757EA4E}">
      <dgm:prSet/>
      <dgm:spPr/>
      <dgm:t>
        <a:bodyPr/>
        <a:lstStyle/>
        <a:p>
          <a:endParaRPr lang="en-US"/>
        </a:p>
      </dgm:t>
    </dgm:pt>
    <dgm:pt modelId="{8ADAF022-7B90-491C-98B4-3FB7F9EDDA20}" type="sibTrans" cxnId="{FBC47241-6CA9-4AD5-A34D-702FD757EA4E}">
      <dgm:prSet/>
      <dgm:spPr/>
      <dgm:t>
        <a:bodyPr/>
        <a:lstStyle/>
        <a:p>
          <a:endParaRPr lang="en-US"/>
        </a:p>
      </dgm:t>
    </dgm:pt>
    <dgm:pt modelId="{B07E8330-1482-4C2B-8AC3-6C7D01449710}">
      <dgm:prSet/>
      <dgm:spPr/>
      <dgm:t>
        <a:bodyPr/>
        <a:lstStyle/>
        <a:p>
          <a:r>
            <a:rPr lang="en-US" dirty="0"/>
            <a:t>PWA </a:t>
          </a:r>
          <a:r>
            <a:rPr lang="en-US" dirty="0" err="1"/>
            <a:t>hanya</a:t>
          </a:r>
          <a:r>
            <a:rPr lang="en-US" dirty="0"/>
            <a:t> </a:t>
          </a:r>
          <a:r>
            <a:rPr lang="en-US" dirty="0" err="1"/>
            <a:t>pelengkap</a:t>
          </a:r>
          <a:r>
            <a:rPr lang="en-US" dirty="0"/>
            <a:t> </a:t>
          </a:r>
          <a:r>
            <a:rPr lang="en-US" dirty="0" err="1"/>
            <a:t>sebuah</a:t>
          </a:r>
          <a:r>
            <a:rPr lang="en-US" dirty="0"/>
            <a:t> </a:t>
          </a:r>
          <a:r>
            <a:rPr lang="en-US" dirty="0" err="1"/>
            <a:t>aplikasi</a:t>
          </a:r>
          <a:r>
            <a:rPr lang="en-US" dirty="0"/>
            <a:t> web</a:t>
          </a:r>
        </a:p>
      </dgm:t>
    </dgm:pt>
    <dgm:pt modelId="{D405D3D3-2BE6-4FAC-B43F-1022BED1F537}" type="parTrans" cxnId="{AAF3C452-A1FA-49C0-92AF-B1CD84F45D91}">
      <dgm:prSet/>
      <dgm:spPr/>
      <dgm:t>
        <a:bodyPr/>
        <a:lstStyle/>
        <a:p>
          <a:endParaRPr lang="id-ID"/>
        </a:p>
      </dgm:t>
    </dgm:pt>
    <dgm:pt modelId="{C6377CAA-B1BB-43CA-8741-A468B7EEDB31}" type="sibTrans" cxnId="{AAF3C452-A1FA-49C0-92AF-B1CD84F45D91}">
      <dgm:prSet/>
      <dgm:spPr/>
      <dgm:t>
        <a:bodyPr/>
        <a:lstStyle/>
        <a:p>
          <a:endParaRPr lang="id-ID"/>
        </a:p>
      </dgm:t>
    </dgm:pt>
    <dgm:pt modelId="{B8BADFDB-51F0-45C8-92E7-76B45E4AF657}">
      <dgm:prSet/>
      <dgm:spPr/>
      <dgm:t>
        <a:bodyPr/>
        <a:lstStyle/>
        <a:p>
          <a:r>
            <a:rPr lang="en-US" dirty="0"/>
            <a:t>Anda </a:t>
          </a:r>
          <a:r>
            <a:rPr lang="en-US" dirty="0" err="1"/>
            <a:t>harus</a:t>
          </a:r>
          <a:r>
            <a:rPr lang="en-US" dirty="0"/>
            <a:t> </a:t>
          </a:r>
          <a:r>
            <a:rPr lang="en-US" dirty="0" err="1"/>
            <a:t>membangun</a:t>
          </a:r>
          <a:r>
            <a:rPr lang="en-US" dirty="0"/>
            <a:t> </a:t>
          </a:r>
          <a:r>
            <a:rPr lang="en-US" dirty="0" err="1"/>
            <a:t>aplikasi</a:t>
          </a:r>
          <a:r>
            <a:rPr lang="en-US" dirty="0"/>
            <a:t> web </a:t>
          </a:r>
          <a:r>
            <a:rPr lang="en-US" dirty="0" err="1"/>
            <a:t>terlebih</a:t>
          </a:r>
          <a:r>
            <a:rPr lang="en-US" dirty="0"/>
            <a:t> </a:t>
          </a:r>
          <a:r>
            <a:rPr lang="en-US" dirty="0" err="1"/>
            <a:t>dahulu</a:t>
          </a:r>
          <a:r>
            <a:rPr lang="en-US" dirty="0"/>
            <a:t>, </a:t>
          </a:r>
          <a:r>
            <a:rPr lang="en-US" dirty="0" err="1"/>
            <a:t>sebelum</a:t>
          </a:r>
          <a:r>
            <a:rPr lang="en-US" dirty="0"/>
            <a:t> </a:t>
          </a:r>
          <a:r>
            <a:rPr lang="en-US" dirty="0" err="1"/>
            <a:t>menambahkan</a:t>
          </a:r>
          <a:r>
            <a:rPr lang="en-US" dirty="0"/>
            <a:t> PWA</a:t>
          </a:r>
        </a:p>
      </dgm:t>
    </dgm:pt>
    <dgm:pt modelId="{022D0A08-C056-4EF8-ABC3-6484AC49BD47}" type="parTrans" cxnId="{CAF2434C-D470-462A-A4B4-743C8B5E01F9}">
      <dgm:prSet/>
      <dgm:spPr/>
      <dgm:t>
        <a:bodyPr/>
        <a:lstStyle/>
        <a:p>
          <a:endParaRPr lang="id-ID"/>
        </a:p>
      </dgm:t>
    </dgm:pt>
    <dgm:pt modelId="{85ED696A-0BA7-428F-9BEF-C91A99CA47AC}" type="sibTrans" cxnId="{CAF2434C-D470-462A-A4B4-743C8B5E01F9}">
      <dgm:prSet/>
      <dgm:spPr/>
      <dgm:t>
        <a:bodyPr/>
        <a:lstStyle/>
        <a:p>
          <a:endParaRPr lang="id-ID"/>
        </a:p>
      </dgm:t>
    </dgm:pt>
    <dgm:pt modelId="{3A32F439-AA0F-472F-BD1D-2F58DC5ECFA5}" type="pres">
      <dgm:prSet presAssocID="{D2C07A35-5DB1-495B-9D35-928C02D106B0}" presName="Name0" presStyleCnt="0">
        <dgm:presLayoutVars>
          <dgm:dir/>
          <dgm:animLvl val="lvl"/>
          <dgm:resizeHandles val="exact"/>
        </dgm:presLayoutVars>
      </dgm:prSet>
      <dgm:spPr/>
    </dgm:pt>
    <dgm:pt modelId="{9CE3E12E-356D-420E-AF6F-46276626B5E7}" type="pres">
      <dgm:prSet presAssocID="{D6D82C95-43FE-49A8-B692-DBFA1E56BCFE}" presName="composite" presStyleCnt="0"/>
      <dgm:spPr/>
    </dgm:pt>
    <dgm:pt modelId="{1F31AEF3-93DF-4082-809C-724779131B7B}" type="pres">
      <dgm:prSet presAssocID="{D6D82C95-43FE-49A8-B692-DBFA1E56BCF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5C06E91-786E-4D2C-8BF9-8FA9181CB1A7}" type="pres">
      <dgm:prSet presAssocID="{D6D82C95-43FE-49A8-B692-DBFA1E56BCFE}" presName="desTx" presStyleLbl="alignAccFollowNode1" presStyleIdx="0" presStyleCnt="4">
        <dgm:presLayoutVars>
          <dgm:bulletEnabled val="1"/>
        </dgm:presLayoutVars>
      </dgm:prSet>
      <dgm:spPr/>
    </dgm:pt>
    <dgm:pt modelId="{3731F41E-A044-46D8-973D-0F63E45883AE}" type="pres">
      <dgm:prSet presAssocID="{9EBD392E-215B-435D-A181-54D992C16560}" presName="space" presStyleCnt="0"/>
      <dgm:spPr/>
    </dgm:pt>
    <dgm:pt modelId="{7E93FF6F-353D-4942-A5BA-780ED010E3BF}" type="pres">
      <dgm:prSet presAssocID="{AE21884A-31C9-48DF-97D8-CE42E51A1AE9}" presName="composite" presStyleCnt="0"/>
      <dgm:spPr/>
    </dgm:pt>
    <dgm:pt modelId="{DB295EDA-3EBE-4880-90FA-673F9667E219}" type="pres">
      <dgm:prSet presAssocID="{AE21884A-31C9-48DF-97D8-CE42E51A1AE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C8C8824-F0FB-4DAA-AC01-8D6DDEB968D6}" type="pres">
      <dgm:prSet presAssocID="{AE21884A-31C9-48DF-97D8-CE42E51A1AE9}" presName="desTx" presStyleLbl="alignAccFollowNode1" presStyleIdx="1" presStyleCnt="4">
        <dgm:presLayoutVars>
          <dgm:bulletEnabled val="1"/>
        </dgm:presLayoutVars>
      </dgm:prSet>
      <dgm:spPr/>
    </dgm:pt>
    <dgm:pt modelId="{B59558F7-3433-4423-848F-0A8C8FBA1515}" type="pres">
      <dgm:prSet presAssocID="{17B82B76-C31F-44C7-B306-5CA086D2F71F}" presName="space" presStyleCnt="0"/>
      <dgm:spPr/>
    </dgm:pt>
    <dgm:pt modelId="{B05D8BFE-96B4-4B9D-A272-0F74C7F60444}" type="pres">
      <dgm:prSet presAssocID="{7C351CE6-9119-4647-8FB4-2B98B5B95DC4}" presName="composite" presStyleCnt="0"/>
      <dgm:spPr/>
    </dgm:pt>
    <dgm:pt modelId="{D455EA2C-8443-4897-8F94-BDD1C11702A8}" type="pres">
      <dgm:prSet presAssocID="{7C351CE6-9119-4647-8FB4-2B98B5B95DC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848C4EA-CB1C-4716-A9B4-426BDC5560A2}" type="pres">
      <dgm:prSet presAssocID="{7C351CE6-9119-4647-8FB4-2B98B5B95DC4}" presName="desTx" presStyleLbl="alignAccFollowNode1" presStyleIdx="2" presStyleCnt="4">
        <dgm:presLayoutVars>
          <dgm:bulletEnabled val="1"/>
        </dgm:presLayoutVars>
      </dgm:prSet>
      <dgm:spPr/>
    </dgm:pt>
    <dgm:pt modelId="{BB5DCF09-4833-400F-9002-216F1EC3BD4E}" type="pres">
      <dgm:prSet presAssocID="{847BD15F-BDA2-4F33-B0E1-D33875C6D33B}" presName="space" presStyleCnt="0"/>
      <dgm:spPr/>
    </dgm:pt>
    <dgm:pt modelId="{74B5FAD3-E5C6-4091-96A0-42861998666E}" type="pres">
      <dgm:prSet presAssocID="{DAF9DBFC-1831-41DD-8144-8E2568277EAE}" presName="composite" presStyleCnt="0"/>
      <dgm:spPr/>
    </dgm:pt>
    <dgm:pt modelId="{9A8E42A3-8240-40E1-9419-0C5E329B2252}" type="pres">
      <dgm:prSet presAssocID="{DAF9DBFC-1831-41DD-8144-8E2568277EA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DF64B03-8630-45A3-8E93-DD4138C31E85}" type="pres">
      <dgm:prSet presAssocID="{DAF9DBFC-1831-41DD-8144-8E2568277EA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3E47202-F2B7-44EC-BCA4-725F04CAF031}" type="presOf" srcId="{AE21884A-31C9-48DF-97D8-CE42E51A1AE9}" destId="{DB295EDA-3EBE-4880-90FA-673F9667E219}" srcOrd="0" destOrd="0" presId="urn:microsoft.com/office/officeart/2005/8/layout/hList1"/>
    <dgm:cxn modelId="{EA393C04-39DA-4D6B-B9FC-D975F6BED637}" srcId="{D2C07A35-5DB1-495B-9D35-928C02D106B0}" destId="{D6D82C95-43FE-49A8-B692-DBFA1E56BCFE}" srcOrd="0" destOrd="0" parTransId="{F67AB969-4089-4830-AC57-561A766E0AB1}" sibTransId="{9EBD392E-215B-435D-A181-54D992C16560}"/>
    <dgm:cxn modelId="{E9B7AA06-229E-47CE-8A83-760E504FA03F}" srcId="{AE21884A-31C9-48DF-97D8-CE42E51A1AE9}" destId="{084ABE65-038A-408F-B6E7-4EF1EFB3C990}" srcOrd="2" destOrd="0" parTransId="{2CE4DE2D-4CB1-481F-81B2-A197211F3BA3}" sibTransId="{E61DE939-23EB-4ACC-9401-6165FAC0E3F7}"/>
    <dgm:cxn modelId="{5F059907-16D2-4CF7-915F-48159B93FAF2}" srcId="{7C351CE6-9119-4647-8FB4-2B98B5B95DC4}" destId="{35701114-7CBF-4C66-9C06-15E765DEEAB6}" srcOrd="0" destOrd="0" parTransId="{FDC2AFEE-FEC1-432B-824B-61049B4C30AD}" sibTransId="{0C66876A-2AB7-47F6-913B-115910E8FA60}"/>
    <dgm:cxn modelId="{9119C117-FC34-4B5B-BA11-35C50482CC8B}" type="presOf" srcId="{D6D82C95-43FE-49A8-B692-DBFA1E56BCFE}" destId="{1F31AEF3-93DF-4082-809C-724779131B7B}" srcOrd="0" destOrd="0" presId="urn:microsoft.com/office/officeart/2005/8/layout/hList1"/>
    <dgm:cxn modelId="{D24CF71F-88D7-4D4D-A1BB-03CA94FFA7C2}" type="presOf" srcId="{35701114-7CBF-4C66-9C06-15E765DEEAB6}" destId="{5848C4EA-CB1C-4716-A9B4-426BDC5560A2}" srcOrd="0" destOrd="0" presId="urn:microsoft.com/office/officeart/2005/8/layout/hList1"/>
    <dgm:cxn modelId="{FBC47241-6CA9-4AD5-A34D-702FD757EA4E}" srcId="{D2C07A35-5DB1-495B-9D35-928C02D106B0}" destId="{DAF9DBFC-1831-41DD-8144-8E2568277EAE}" srcOrd="3" destOrd="0" parTransId="{D74B7F65-01D1-4B51-98B9-06BF588BC374}" sibTransId="{8ADAF022-7B90-491C-98B4-3FB7F9EDDA20}"/>
    <dgm:cxn modelId="{CAF2434C-D470-462A-A4B4-743C8B5E01F9}" srcId="{DAF9DBFC-1831-41DD-8144-8E2568277EAE}" destId="{B8BADFDB-51F0-45C8-92E7-76B45E4AF657}" srcOrd="1" destOrd="0" parTransId="{022D0A08-C056-4EF8-ABC3-6484AC49BD47}" sibTransId="{85ED696A-0BA7-428F-9BEF-C91A99CA47AC}"/>
    <dgm:cxn modelId="{18FC116E-DE4B-4A4F-894A-B506D61A2409}" srcId="{D6D82C95-43FE-49A8-B692-DBFA1E56BCFE}" destId="{B2D92E33-F40D-4BB3-8EBD-26CF0DB3DE0A}" srcOrd="0" destOrd="0" parTransId="{B605C93C-94D4-432B-BBBD-9F2F60981E48}" sibTransId="{B027BAA6-1581-479D-9779-CFB162101E0A}"/>
    <dgm:cxn modelId="{0B8D3252-037B-4E13-984A-220E7792FEF1}" type="presOf" srcId="{084ABE65-038A-408F-B6E7-4EF1EFB3C990}" destId="{AC8C8824-F0FB-4DAA-AC01-8D6DDEB968D6}" srcOrd="0" destOrd="2" presId="urn:microsoft.com/office/officeart/2005/8/layout/hList1"/>
    <dgm:cxn modelId="{AAF3C452-A1FA-49C0-92AF-B1CD84F45D91}" srcId="{DAF9DBFC-1831-41DD-8144-8E2568277EAE}" destId="{B07E8330-1482-4C2B-8AC3-6C7D01449710}" srcOrd="0" destOrd="0" parTransId="{D405D3D3-2BE6-4FAC-B43F-1022BED1F537}" sibTransId="{C6377CAA-B1BB-43CA-8741-A468B7EEDB31}"/>
    <dgm:cxn modelId="{417EEA53-AFAB-44E3-9697-E91BB6520707}" srcId="{7C351CE6-9119-4647-8FB4-2B98B5B95DC4}" destId="{A9616F35-E8A3-42A3-8DEC-57336F0EA6D1}" srcOrd="2" destOrd="0" parTransId="{46D831E9-CBFD-4A2B-A24E-2BC425E388F1}" sibTransId="{6E3CEEE1-AFA9-4903-913E-7BA5BE01FAF1}"/>
    <dgm:cxn modelId="{21BD567A-BB9C-426C-B62D-0D1A6B8D886E}" srcId="{D2C07A35-5DB1-495B-9D35-928C02D106B0}" destId="{AE21884A-31C9-48DF-97D8-CE42E51A1AE9}" srcOrd="1" destOrd="0" parTransId="{A9A16FF4-2C7E-4446-900C-1FA1F5028D5B}" sibTransId="{17B82B76-C31F-44C7-B306-5CA086D2F71F}"/>
    <dgm:cxn modelId="{82667A7D-45C8-4629-9FF9-386F5717AB96}" type="presOf" srcId="{A9616F35-E8A3-42A3-8DEC-57336F0EA6D1}" destId="{5848C4EA-CB1C-4716-A9B4-426BDC5560A2}" srcOrd="0" destOrd="2" presId="urn:microsoft.com/office/officeart/2005/8/layout/hList1"/>
    <dgm:cxn modelId="{571E0686-94FE-495A-9B14-37EACF9F6E75}" type="presOf" srcId="{B8BADFDB-51F0-45C8-92E7-76B45E4AF657}" destId="{EDF64B03-8630-45A3-8E93-DD4138C31E85}" srcOrd="0" destOrd="1" presId="urn:microsoft.com/office/officeart/2005/8/layout/hList1"/>
    <dgm:cxn modelId="{0914B98A-3398-415D-93DB-343CFF4D5E86}" type="presOf" srcId="{D2C07A35-5DB1-495B-9D35-928C02D106B0}" destId="{3A32F439-AA0F-472F-BD1D-2F58DC5ECFA5}" srcOrd="0" destOrd="0" presId="urn:microsoft.com/office/officeart/2005/8/layout/hList1"/>
    <dgm:cxn modelId="{AC833693-12F5-43C0-A4F1-65D22034EDC5}" srcId="{D6D82C95-43FE-49A8-B692-DBFA1E56BCFE}" destId="{940F578E-90CD-4BE8-8835-C3F615BD8F03}" srcOrd="2" destOrd="0" parTransId="{A9D03E13-2265-4EE1-AB6E-A8C421919D93}" sibTransId="{F2F082D5-32CC-4993-881E-FCF870F96362}"/>
    <dgm:cxn modelId="{60D01D94-0D77-4E39-9B1C-6336B8580FDF}" type="presOf" srcId="{7C351CE6-9119-4647-8FB4-2B98B5B95DC4}" destId="{D455EA2C-8443-4897-8F94-BDD1C11702A8}" srcOrd="0" destOrd="0" presId="urn:microsoft.com/office/officeart/2005/8/layout/hList1"/>
    <dgm:cxn modelId="{5C382B9A-A6AD-4392-B66B-546516054089}" srcId="{D2C07A35-5DB1-495B-9D35-928C02D106B0}" destId="{7C351CE6-9119-4647-8FB4-2B98B5B95DC4}" srcOrd="2" destOrd="0" parTransId="{25784698-A405-4FF0-B24F-AEB1C318DADA}" sibTransId="{847BD15F-BDA2-4F33-B0E1-D33875C6D33B}"/>
    <dgm:cxn modelId="{9510D69D-259A-4914-A27A-438946D2AFEB}" type="presOf" srcId="{926A26CA-BBCA-4E3F-AED9-4D954FDC8667}" destId="{5848C4EA-CB1C-4716-A9B4-426BDC5560A2}" srcOrd="0" destOrd="1" presId="urn:microsoft.com/office/officeart/2005/8/layout/hList1"/>
    <dgm:cxn modelId="{5E847CA1-9181-4637-ACAD-8146A3ECFE57}" srcId="{D6D82C95-43FE-49A8-B692-DBFA1E56BCFE}" destId="{3C48DBA7-2CBE-4BBA-AE69-F1AAEEE082E4}" srcOrd="1" destOrd="0" parTransId="{36BB3D36-65AB-4599-9B5C-8D299244C16E}" sibTransId="{B797CAB4-3AA1-4AD1-9F0E-F9D3D4ACA54A}"/>
    <dgm:cxn modelId="{7C2E4CA9-D469-4CC8-8191-B40BD40B33A7}" type="presOf" srcId="{B2D92E33-F40D-4BB3-8EBD-26CF0DB3DE0A}" destId="{55C06E91-786E-4D2C-8BF9-8FA9181CB1A7}" srcOrd="0" destOrd="0" presId="urn:microsoft.com/office/officeart/2005/8/layout/hList1"/>
    <dgm:cxn modelId="{08B69BAF-0622-4597-B2CC-25EDA0E0E41E}" srcId="{AE21884A-31C9-48DF-97D8-CE42E51A1AE9}" destId="{B3B5F46C-3A33-4364-850E-22462D7F7868}" srcOrd="0" destOrd="0" parTransId="{495E05BE-27EA-431E-A59E-CE88EE9375EF}" sibTransId="{ECC08367-ADD4-4470-BDBA-53B69B7280F9}"/>
    <dgm:cxn modelId="{F237EBB7-6261-4C65-8B37-1766438857DB}" srcId="{7C351CE6-9119-4647-8FB4-2B98B5B95DC4}" destId="{926A26CA-BBCA-4E3F-AED9-4D954FDC8667}" srcOrd="1" destOrd="0" parTransId="{224129D4-3636-4091-9299-23039719C673}" sibTransId="{14C536A8-7E14-405F-A2D9-2BEE90E4C10C}"/>
    <dgm:cxn modelId="{C45582BE-83F1-419C-A45D-37331D7B34D1}" type="presOf" srcId="{B3B5F46C-3A33-4364-850E-22462D7F7868}" destId="{AC8C8824-F0FB-4DAA-AC01-8D6DDEB968D6}" srcOrd="0" destOrd="0" presId="urn:microsoft.com/office/officeart/2005/8/layout/hList1"/>
    <dgm:cxn modelId="{57081DC7-0373-4886-8EDE-1DEFDD317598}" type="presOf" srcId="{BBEF37C3-AD81-4692-94B5-A9E2550FA973}" destId="{AC8C8824-F0FB-4DAA-AC01-8D6DDEB968D6}" srcOrd="0" destOrd="1" presId="urn:microsoft.com/office/officeart/2005/8/layout/hList1"/>
    <dgm:cxn modelId="{FC9A34C8-D73C-4425-95AA-E0B8A79CB1B3}" type="presOf" srcId="{B07E8330-1482-4C2B-8AC3-6C7D01449710}" destId="{EDF64B03-8630-45A3-8E93-DD4138C31E85}" srcOrd="0" destOrd="0" presId="urn:microsoft.com/office/officeart/2005/8/layout/hList1"/>
    <dgm:cxn modelId="{8D1D7CD9-371C-48E6-8CEE-EDBCF3EB14CA}" srcId="{AE21884A-31C9-48DF-97D8-CE42E51A1AE9}" destId="{BBEF37C3-AD81-4692-94B5-A9E2550FA973}" srcOrd="1" destOrd="0" parTransId="{856F46B2-3986-4980-99AE-085F281D68E9}" sibTransId="{8EE0257B-466D-4743-9109-28168F600D58}"/>
    <dgm:cxn modelId="{61136FE4-067B-43B1-BEE7-93ED07DC897D}" type="presOf" srcId="{DAF9DBFC-1831-41DD-8144-8E2568277EAE}" destId="{9A8E42A3-8240-40E1-9419-0C5E329B2252}" srcOrd="0" destOrd="0" presId="urn:microsoft.com/office/officeart/2005/8/layout/hList1"/>
    <dgm:cxn modelId="{FC58BFE5-E09B-4C79-BE5F-8DA17347B965}" type="presOf" srcId="{3C48DBA7-2CBE-4BBA-AE69-F1AAEEE082E4}" destId="{55C06E91-786E-4D2C-8BF9-8FA9181CB1A7}" srcOrd="0" destOrd="1" presId="urn:microsoft.com/office/officeart/2005/8/layout/hList1"/>
    <dgm:cxn modelId="{BD3EB8F9-0B0B-4DE3-B470-E5314FCACAA4}" type="presOf" srcId="{940F578E-90CD-4BE8-8835-C3F615BD8F03}" destId="{55C06E91-786E-4D2C-8BF9-8FA9181CB1A7}" srcOrd="0" destOrd="2" presId="urn:microsoft.com/office/officeart/2005/8/layout/hList1"/>
    <dgm:cxn modelId="{2D38B07B-0CF5-414E-BBD3-45BCDDC25C59}" type="presParOf" srcId="{3A32F439-AA0F-472F-BD1D-2F58DC5ECFA5}" destId="{9CE3E12E-356D-420E-AF6F-46276626B5E7}" srcOrd="0" destOrd="0" presId="urn:microsoft.com/office/officeart/2005/8/layout/hList1"/>
    <dgm:cxn modelId="{261FC3D2-0431-418D-9895-EAC55199BCF5}" type="presParOf" srcId="{9CE3E12E-356D-420E-AF6F-46276626B5E7}" destId="{1F31AEF3-93DF-4082-809C-724779131B7B}" srcOrd="0" destOrd="0" presId="urn:microsoft.com/office/officeart/2005/8/layout/hList1"/>
    <dgm:cxn modelId="{06BD9327-4414-43F0-992B-9E8F59CDECAD}" type="presParOf" srcId="{9CE3E12E-356D-420E-AF6F-46276626B5E7}" destId="{55C06E91-786E-4D2C-8BF9-8FA9181CB1A7}" srcOrd="1" destOrd="0" presId="urn:microsoft.com/office/officeart/2005/8/layout/hList1"/>
    <dgm:cxn modelId="{F109E98F-80A9-4D3E-85D9-FA34FE386929}" type="presParOf" srcId="{3A32F439-AA0F-472F-BD1D-2F58DC5ECFA5}" destId="{3731F41E-A044-46D8-973D-0F63E45883AE}" srcOrd="1" destOrd="0" presId="urn:microsoft.com/office/officeart/2005/8/layout/hList1"/>
    <dgm:cxn modelId="{819503E8-6392-4198-BC7D-0DF7C794DB9B}" type="presParOf" srcId="{3A32F439-AA0F-472F-BD1D-2F58DC5ECFA5}" destId="{7E93FF6F-353D-4942-A5BA-780ED010E3BF}" srcOrd="2" destOrd="0" presId="urn:microsoft.com/office/officeart/2005/8/layout/hList1"/>
    <dgm:cxn modelId="{96EF5895-4696-43B0-A5DB-FABB6AA7CFE9}" type="presParOf" srcId="{7E93FF6F-353D-4942-A5BA-780ED010E3BF}" destId="{DB295EDA-3EBE-4880-90FA-673F9667E219}" srcOrd="0" destOrd="0" presId="urn:microsoft.com/office/officeart/2005/8/layout/hList1"/>
    <dgm:cxn modelId="{E721F742-3F88-4745-AD43-26D9CDD2FCAB}" type="presParOf" srcId="{7E93FF6F-353D-4942-A5BA-780ED010E3BF}" destId="{AC8C8824-F0FB-4DAA-AC01-8D6DDEB968D6}" srcOrd="1" destOrd="0" presId="urn:microsoft.com/office/officeart/2005/8/layout/hList1"/>
    <dgm:cxn modelId="{FA3C64D1-2B4F-41DB-A038-41E060830F51}" type="presParOf" srcId="{3A32F439-AA0F-472F-BD1D-2F58DC5ECFA5}" destId="{B59558F7-3433-4423-848F-0A8C8FBA1515}" srcOrd="3" destOrd="0" presId="urn:microsoft.com/office/officeart/2005/8/layout/hList1"/>
    <dgm:cxn modelId="{BF2351DF-079C-444F-9C2B-9B210420F5BA}" type="presParOf" srcId="{3A32F439-AA0F-472F-BD1D-2F58DC5ECFA5}" destId="{B05D8BFE-96B4-4B9D-A272-0F74C7F60444}" srcOrd="4" destOrd="0" presId="urn:microsoft.com/office/officeart/2005/8/layout/hList1"/>
    <dgm:cxn modelId="{E080CAA8-B7F6-4DC6-9672-A2975341D399}" type="presParOf" srcId="{B05D8BFE-96B4-4B9D-A272-0F74C7F60444}" destId="{D455EA2C-8443-4897-8F94-BDD1C11702A8}" srcOrd="0" destOrd="0" presId="urn:microsoft.com/office/officeart/2005/8/layout/hList1"/>
    <dgm:cxn modelId="{9D65F62E-3DFC-44BB-9270-5E48394430F7}" type="presParOf" srcId="{B05D8BFE-96B4-4B9D-A272-0F74C7F60444}" destId="{5848C4EA-CB1C-4716-A9B4-426BDC5560A2}" srcOrd="1" destOrd="0" presId="urn:microsoft.com/office/officeart/2005/8/layout/hList1"/>
    <dgm:cxn modelId="{DFCB6FD3-D74E-4493-B5BD-D2934335E64A}" type="presParOf" srcId="{3A32F439-AA0F-472F-BD1D-2F58DC5ECFA5}" destId="{BB5DCF09-4833-400F-9002-216F1EC3BD4E}" srcOrd="5" destOrd="0" presId="urn:microsoft.com/office/officeart/2005/8/layout/hList1"/>
    <dgm:cxn modelId="{21B63480-2EB0-45EA-BD12-7232FABED5D0}" type="presParOf" srcId="{3A32F439-AA0F-472F-BD1D-2F58DC5ECFA5}" destId="{74B5FAD3-E5C6-4091-96A0-42861998666E}" srcOrd="6" destOrd="0" presId="urn:microsoft.com/office/officeart/2005/8/layout/hList1"/>
    <dgm:cxn modelId="{F1C28F27-92C8-4C34-8BEB-7470509CC0CD}" type="presParOf" srcId="{74B5FAD3-E5C6-4091-96A0-42861998666E}" destId="{9A8E42A3-8240-40E1-9419-0C5E329B2252}" srcOrd="0" destOrd="0" presId="urn:microsoft.com/office/officeart/2005/8/layout/hList1"/>
    <dgm:cxn modelId="{F692D54E-D1FC-4897-AF75-C648FC33E061}" type="presParOf" srcId="{74B5FAD3-E5C6-4091-96A0-42861998666E}" destId="{EDF64B03-8630-45A3-8E93-DD4138C31E8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54743-DFB6-4469-AA2E-B9A67CE5730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7DA9D3-EAF4-4984-B683-A4823AB53A13}">
      <dgm:prSet/>
      <dgm:spPr/>
      <dgm:t>
        <a:bodyPr/>
        <a:lstStyle/>
        <a:p>
          <a:r>
            <a:rPr lang="en-US" dirty="0" err="1"/>
            <a:t>Perlu</a:t>
          </a:r>
          <a:r>
            <a:rPr lang="en-US" dirty="0"/>
            <a:t> </a:t>
          </a:r>
          <a:r>
            <a:rPr lang="en-US" dirty="0" err="1"/>
            <a:t>diketahui</a:t>
          </a:r>
          <a:r>
            <a:rPr lang="en-US" dirty="0"/>
            <a:t> </a:t>
          </a:r>
          <a:r>
            <a:rPr lang="en-US" dirty="0" err="1"/>
            <a:t>bahwa</a:t>
          </a:r>
          <a:r>
            <a:rPr lang="en-US" dirty="0"/>
            <a:t> </a:t>
          </a:r>
          <a:r>
            <a:rPr lang="en-US" dirty="0" err="1"/>
            <a:t>aplikasi</a:t>
          </a:r>
          <a:r>
            <a:rPr lang="en-US" dirty="0"/>
            <a:t> PWA </a:t>
          </a:r>
          <a:r>
            <a:rPr lang="en-US" dirty="0" err="1"/>
            <a:t>hanya</a:t>
          </a:r>
          <a:r>
            <a:rPr lang="en-US" dirty="0"/>
            <a:t> </a:t>
          </a:r>
          <a:r>
            <a:rPr lang="en-US" dirty="0" err="1"/>
            <a:t>berfungsi</a:t>
          </a:r>
          <a:r>
            <a:rPr lang="en-US" dirty="0"/>
            <a:t> pada </a:t>
          </a:r>
          <a:r>
            <a:rPr lang="en-US" dirty="0" err="1"/>
            <a:t>protokol</a:t>
          </a:r>
          <a:r>
            <a:rPr lang="en-US" dirty="0"/>
            <a:t> HTTPS, </a:t>
          </a:r>
          <a:r>
            <a:rPr lang="en-US" dirty="0" err="1"/>
            <a:t>bukan</a:t>
          </a:r>
          <a:r>
            <a:rPr lang="en-US" dirty="0"/>
            <a:t> HTTP</a:t>
          </a:r>
        </a:p>
      </dgm:t>
    </dgm:pt>
    <dgm:pt modelId="{E720CE7C-7F9B-47FF-B25C-3920781E5C06}" type="parTrans" cxnId="{47A4CECC-9979-46E1-BAE3-9C86DF53A308}">
      <dgm:prSet/>
      <dgm:spPr/>
      <dgm:t>
        <a:bodyPr/>
        <a:lstStyle/>
        <a:p>
          <a:endParaRPr lang="en-US"/>
        </a:p>
      </dgm:t>
    </dgm:pt>
    <dgm:pt modelId="{F8B46ABC-3FD3-49D6-8D82-A5D7ED9FC862}" type="sibTrans" cxnId="{47A4CECC-9979-46E1-BAE3-9C86DF53A308}">
      <dgm:prSet/>
      <dgm:spPr/>
      <dgm:t>
        <a:bodyPr/>
        <a:lstStyle/>
        <a:p>
          <a:endParaRPr lang="en-US"/>
        </a:p>
      </dgm:t>
    </dgm:pt>
    <dgm:pt modelId="{D1F20C64-8090-47FD-AD0B-02751EEF9FF6}">
      <dgm:prSet/>
      <dgm:spPr/>
      <dgm:t>
        <a:bodyPr/>
        <a:lstStyle/>
        <a:p>
          <a:r>
            <a:rPr lang="en-US" dirty="0"/>
            <a:t>Jadi </a:t>
          </a:r>
          <a:r>
            <a:rPr lang="en-US" dirty="0" err="1"/>
            <a:t>anda</a:t>
          </a:r>
          <a:r>
            <a:rPr lang="en-US" dirty="0"/>
            <a:t> </a:t>
          </a:r>
          <a:r>
            <a:rPr lang="en-US" dirty="0" err="1"/>
            <a:t>butuh</a:t>
          </a:r>
          <a:r>
            <a:rPr lang="en-US" dirty="0"/>
            <a:t> </a:t>
          </a:r>
          <a:r>
            <a:rPr lang="en-US" dirty="0" err="1"/>
            <a:t>sebuah</a:t>
          </a:r>
          <a:r>
            <a:rPr lang="en-US" dirty="0"/>
            <a:t> hosting / VPS / cloud VPS yang </a:t>
          </a:r>
          <a:r>
            <a:rPr lang="en-US" dirty="0" err="1"/>
            <a:t>sudah</a:t>
          </a:r>
          <a:r>
            <a:rPr lang="en-US" dirty="0"/>
            <a:t> </a:t>
          </a:r>
          <a:r>
            <a:rPr lang="en-US" dirty="0" err="1"/>
            <a:t>memiliki</a:t>
          </a:r>
          <a:r>
            <a:rPr lang="en-US" dirty="0"/>
            <a:t> SSL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implementasinya</a:t>
          </a:r>
          <a:r>
            <a:rPr lang="en-US" dirty="0"/>
            <a:t>. </a:t>
          </a:r>
          <a:r>
            <a:rPr lang="en-US" dirty="0" err="1"/>
            <a:t>Apabila</a:t>
          </a:r>
          <a:r>
            <a:rPr lang="en-US" dirty="0"/>
            <a:t> tidak, </a:t>
          </a:r>
          <a:r>
            <a:rPr lang="en-US" dirty="0" err="1"/>
            <a:t>maka</a:t>
          </a:r>
          <a:r>
            <a:rPr lang="en-US" dirty="0"/>
            <a:t> browser tidak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mengaktifkan</a:t>
          </a:r>
          <a:r>
            <a:rPr lang="en-US" dirty="0"/>
            <a:t> PWA </a:t>
          </a:r>
          <a:r>
            <a:rPr lang="en-US" dirty="0" err="1"/>
            <a:t>tersebut</a:t>
          </a:r>
          <a:endParaRPr lang="en-US" dirty="0"/>
        </a:p>
      </dgm:t>
    </dgm:pt>
    <dgm:pt modelId="{46BA5860-0B88-4DE6-823A-B392F78C742E}" type="parTrans" cxnId="{CBDF430E-5BAE-4E24-A438-E477C2C44944}">
      <dgm:prSet/>
      <dgm:spPr/>
      <dgm:t>
        <a:bodyPr/>
        <a:lstStyle/>
        <a:p>
          <a:endParaRPr lang="en-US"/>
        </a:p>
      </dgm:t>
    </dgm:pt>
    <dgm:pt modelId="{B9697ABC-9B19-45D8-9310-5A09E8169088}" type="sibTrans" cxnId="{CBDF430E-5BAE-4E24-A438-E477C2C44944}">
      <dgm:prSet/>
      <dgm:spPr/>
      <dgm:t>
        <a:bodyPr/>
        <a:lstStyle/>
        <a:p>
          <a:endParaRPr lang="en-US"/>
        </a:p>
      </dgm:t>
    </dgm:pt>
    <dgm:pt modelId="{AD3E7279-1E7D-42F2-867F-C9F3ADDCFD9E}">
      <dgm:prSet/>
      <dgm:spPr/>
      <dgm:t>
        <a:bodyPr/>
        <a:lstStyle/>
        <a:p>
          <a:r>
            <a:rPr lang="en-US" dirty="0"/>
            <a:t>Ada 1 </a:t>
          </a:r>
          <a:r>
            <a:rPr lang="en-US" dirty="0" err="1"/>
            <a:t>pengecualian</a:t>
          </a:r>
          <a:r>
            <a:rPr lang="en-US" dirty="0"/>
            <a:t> : </a:t>
          </a:r>
          <a:r>
            <a:rPr lang="en-US" dirty="0" err="1"/>
            <a:t>untuk</a:t>
          </a:r>
          <a:r>
            <a:rPr lang="en-US" dirty="0"/>
            <a:t> localhost, browser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tetap</a:t>
          </a:r>
          <a:r>
            <a:rPr lang="en-US" dirty="0"/>
            <a:t> </a:t>
          </a:r>
          <a:r>
            <a:rPr lang="en-US" dirty="0" err="1"/>
            <a:t>mendukung</a:t>
          </a:r>
          <a:r>
            <a:rPr lang="en-US" dirty="0"/>
            <a:t> </a:t>
          </a:r>
          <a:r>
            <a:rPr lang="en-US" dirty="0" err="1"/>
            <a:t>aplikasi</a:t>
          </a:r>
          <a:r>
            <a:rPr lang="en-US" dirty="0"/>
            <a:t> PWA </a:t>
          </a:r>
          <a:r>
            <a:rPr lang="en-US" dirty="0" err="1"/>
            <a:t>walaupun</a:t>
          </a:r>
          <a:r>
            <a:rPr lang="en-US" dirty="0"/>
            <a:t> </a:t>
          </a:r>
          <a:r>
            <a:rPr lang="en-US" dirty="0" err="1"/>
            <a:t>tanpa</a:t>
          </a:r>
          <a:r>
            <a:rPr lang="en-US" dirty="0"/>
            <a:t> HTTPS</a:t>
          </a:r>
        </a:p>
      </dgm:t>
    </dgm:pt>
    <dgm:pt modelId="{813DBD25-5C27-4931-B200-FD275B43FD07}" type="parTrans" cxnId="{5F1D2760-7302-4309-82E7-62B1AF06B5F1}">
      <dgm:prSet/>
      <dgm:spPr/>
      <dgm:t>
        <a:bodyPr/>
        <a:lstStyle/>
        <a:p>
          <a:endParaRPr lang="en-US"/>
        </a:p>
      </dgm:t>
    </dgm:pt>
    <dgm:pt modelId="{AE94F161-594C-46B5-AA25-1D397FE060CC}" type="sibTrans" cxnId="{5F1D2760-7302-4309-82E7-62B1AF06B5F1}">
      <dgm:prSet/>
      <dgm:spPr/>
      <dgm:t>
        <a:bodyPr/>
        <a:lstStyle/>
        <a:p>
          <a:endParaRPr lang="en-US"/>
        </a:p>
      </dgm:t>
    </dgm:pt>
    <dgm:pt modelId="{8769E505-19A4-4F66-B1E6-5D1669C553D6}" type="pres">
      <dgm:prSet presAssocID="{FC754743-DFB6-4469-AA2E-B9A67CE57304}" presName="linear" presStyleCnt="0">
        <dgm:presLayoutVars>
          <dgm:animLvl val="lvl"/>
          <dgm:resizeHandles val="exact"/>
        </dgm:presLayoutVars>
      </dgm:prSet>
      <dgm:spPr/>
    </dgm:pt>
    <dgm:pt modelId="{D24ED9AF-B354-4EEE-B548-1E13A96D6250}" type="pres">
      <dgm:prSet presAssocID="{C57DA9D3-EAF4-4984-B683-A4823AB53A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E5645B-07AD-4D71-AE65-90A51ACA95A9}" type="pres">
      <dgm:prSet presAssocID="{F8B46ABC-3FD3-49D6-8D82-A5D7ED9FC862}" presName="spacer" presStyleCnt="0"/>
      <dgm:spPr/>
    </dgm:pt>
    <dgm:pt modelId="{1EE53D04-0CAD-4FC5-B706-E636A985DD3E}" type="pres">
      <dgm:prSet presAssocID="{D1F20C64-8090-47FD-AD0B-02751EEF9F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8459D8-D901-4487-9695-0D370B8EB2A9}" type="pres">
      <dgm:prSet presAssocID="{B9697ABC-9B19-45D8-9310-5A09E8169088}" presName="spacer" presStyleCnt="0"/>
      <dgm:spPr/>
    </dgm:pt>
    <dgm:pt modelId="{FFE9493B-4F88-4258-8300-A464FE743CB5}" type="pres">
      <dgm:prSet presAssocID="{AD3E7279-1E7D-42F2-867F-C9F3ADDCFD9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BDF430E-5BAE-4E24-A438-E477C2C44944}" srcId="{FC754743-DFB6-4469-AA2E-B9A67CE57304}" destId="{D1F20C64-8090-47FD-AD0B-02751EEF9FF6}" srcOrd="1" destOrd="0" parTransId="{46BA5860-0B88-4DE6-823A-B392F78C742E}" sibTransId="{B9697ABC-9B19-45D8-9310-5A09E8169088}"/>
    <dgm:cxn modelId="{7A6CC23F-BC37-4582-BB3F-1FC783217E33}" type="presOf" srcId="{D1F20C64-8090-47FD-AD0B-02751EEF9FF6}" destId="{1EE53D04-0CAD-4FC5-B706-E636A985DD3E}" srcOrd="0" destOrd="0" presId="urn:microsoft.com/office/officeart/2005/8/layout/vList2"/>
    <dgm:cxn modelId="{5F1D2760-7302-4309-82E7-62B1AF06B5F1}" srcId="{FC754743-DFB6-4469-AA2E-B9A67CE57304}" destId="{AD3E7279-1E7D-42F2-867F-C9F3ADDCFD9E}" srcOrd="2" destOrd="0" parTransId="{813DBD25-5C27-4931-B200-FD275B43FD07}" sibTransId="{AE94F161-594C-46B5-AA25-1D397FE060CC}"/>
    <dgm:cxn modelId="{46CA2A41-3F3E-4937-915C-66CD5C84EE69}" type="presOf" srcId="{FC754743-DFB6-4469-AA2E-B9A67CE57304}" destId="{8769E505-19A4-4F66-B1E6-5D1669C553D6}" srcOrd="0" destOrd="0" presId="urn:microsoft.com/office/officeart/2005/8/layout/vList2"/>
    <dgm:cxn modelId="{B7784066-9604-4C77-9AE8-0D49B3227C37}" type="presOf" srcId="{C57DA9D3-EAF4-4984-B683-A4823AB53A13}" destId="{D24ED9AF-B354-4EEE-B548-1E13A96D6250}" srcOrd="0" destOrd="0" presId="urn:microsoft.com/office/officeart/2005/8/layout/vList2"/>
    <dgm:cxn modelId="{4BBED98D-1ED6-44DF-B81E-5B5CB87076E2}" type="presOf" srcId="{AD3E7279-1E7D-42F2-867F-C9F3ADDCFD9E}" destId="{FFE9493B-4F88-4258-8300-A464FE743CB5}" srcOrd="0" destOrd="0" presId="urn:microsoft.com/office/officeart/2005/8/layout/vList2"/>
    <dgm:cxn modelId="{47A4CECC-9979-46E1-BAE3-9C86DF53A308}" srcId="{FC754743-DFB6-4469-AA2E-B9A67CE57304}" destId="{C57DA9D3-EAF4-4984-B683-A4823AB53A13}" srcOrd="0" destOrd="0" parTransId="{E720CE7C-7F9B-47FF-B25C-3920781E5C06}" sibTransId="{F8B46ABC-3FD3-49D6-8D82-A5D7ED9FC862}"/>
    <dgm:cxn modelId="{B99BF840-FACD-4F7F-A72F-C9C82AA1D5BD}" type="presParOf" srcId="{8769E505-19A4-4F66-B1E6-5D1669C553D6}" destId="{D24ED9AF-B354-4EEE-B548-1E13A96D6250}" srcOrd="0" destOrd="0" presId="urn:microsoft.com/office/officeart/2005/8/layout/vList2"/>
    <dgm:cxn modelId="{4DE655F4-B81C-435D-943D-1E3D8CC2BCFC}" type="presParOf" srcId="{8769E505-19A4-4F66-B1E6-5D1669C553D6}" destId="{07E5645B-07AD-4D71-AE65-90A51ACA95A9}" srcOrd="1" destOrd="0" presId="urn:microsoft.com/office/officeart/2005/8/layout/vList2"/>
    <dgm:cxn modelId="{7E052218-44E2-48BA-BA9F-04E802B74C31}" type="presParOf" srcId="{8769E505-19A4-4F66-B1E6-5D1669C553D6}" destId="{1EE53D04-0CAD-4FC5-B706-E636A985DD3E}" srcOrd="2" destOrd="0" presId="urn:microsoft.com/office/officeart/2005/8/layout/vList2"/>
    <dgm:cxn modelId="{8A2F38BC-5E9F-472B-A08A-C6FD7B40E4ED}" type="presParOf" srcId="{8769E505-19A4-4F66-B1E6-5D1669C553D6}" destId="{738459D8-D901-4487-9695-0D370B8EB2A9}" srcOrd="3" destOrd="0" presId="urn:microsoft.com/office/officeart/2005/8/layout/vList2"/>
    <dgm:cxn modelId="{7CEA23BA-5587-430F-B06A-8EC0D7361BE4}" type="presParOf" srcId="{8769E505-19A4-4F66-B1E6-5D1669C553D6}" destId="{FFE9493B-4F88-4258-8300-A464FE743C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9C00B8-70FB-4937-94CE-DD043051B4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98BABE-6097-4F3B-8D59-60407982AC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Kita tidak dapat mengaktifkan service worker dengan “npm start” atau “ng serve”</a:t>
          </a:r>
        </a:p>
      </dgm:t>
    </dgm:pt>
    <dgm:pt modelId="{6218D8EB-1046-43C4-8B83-89347351B7CA}" type="parTrans" cxnId="{9FEDCFD6-1393-4FEC-9C2D-6B2C3A3127D2}">
      <dgm:prSet/>
      <dgm:spPr/>
      <dgm:t>
        <a:bodyPr/>
        <a:lstStyle/>
        <a:p>
          <a:endParaRPr lang="en-US"/>
        </a:p>
      </dgm:t>
    </dgm:pt>
    <dgm:pt modelId="{9EE08241-68E5-4560-BE96-902AFCD2CC57}" type="sibTrans" cxnId="{9FEDCFD6-1393-4FEC-9C2D-6B2C3A3127D2}">
      <dgm:prSet phldrT="01"/>
      <dgm:spPr/>
      <dgm:t>
        <a:bodyPr/>
        <a:lstStyle/>
        <a:p>
          <a:endParaRPr lang="en-US"/>
        </a:p>
      </dgm:t>
    </dgm:pt>
    <dgm:pt modelId="{D4088084-47BA-4DE3-835E-98D5505AEA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Kita gunakan “serve”</a:t>
          </a:r>
        </a:p>
      </dgm:t>
    </dgm:pt>
    <dgm:pt modelId="{9B9E71DB-D4FC-4E02-B8EC-7B78AEC36715}" type="parTrans" cxnId="{D17A3F80-3BCD-416E-9ACF-99B1AD9325A0}">
      <dgm:prSet/>
      <dgm:spPr/>
      <dgm:t>
        <a:bodyPr/>
        <a:lstStyle/>
        <a:p>
          <a:endParaRPr lang="en-US"/>
        </a:p>
      </dgm:t>
    </dgm:pt>
    <dgm:pt modelId="{092D3EDE-0884-44B8-8A44-02172F5819FA}" type="sibTrans" cxnId="{D17A3F80-3BCD-416E-9ACF-99B1AD9325A0}">
      <dgm:prSet phldrT="02"/>
      <dgm:spPr/>
      <dgm:t>
        <a:bodyPr/>
        <a:lstStyle/>
        <a:p>
          <a:endParaRPr lang="en-US"/>
        </a:p>
      </dgm:t>
    </dgm:pt>
    <dgm:pt modelId="{87DC2A36-BB92-4945-AFED-9E53F143D5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Install dengan cara seperti gambar berikut</a:t>
          </a:r>
        </a:p>
      </dgm:t>
    </dgm:pt>
    <dgm:pt modelId="{D18A27AE-5852-437A-A076-AE247A91D2B6}" type="parTrans" cxnId="{05B05420-2696-4D45-9AAA-4D4F4AC83E68}">
      <dgm:prSet/>
      <dgm:spPr/>
      <dgm:t>
        <a:bodyPr/>
        <a:lstStyle/>
        <a:p>
          <a:endParaRPr lang="en-US"/>
        </a:p>
      </dgm:t>
    </dgm:pt>
    <dgm:pt modelId="{AEECDC42-DC62-49D1-B56F-D2032CECCCA8}" type="sibTrans" cxnId="{05B05420-2696-4D45-9AAA-4D4F4AC83E68}">
      <dgm:prSet phldrT="03"/>
      <dgm:spPr/>
      <dgm:t>
        <a:bodyPr/>
        <a:lstStyle/>
        <a:p>
          <a:endParaRPr lang="en-US"/>
        </a:p>
      </dgm:t>
    </dgm:pt>
    <dgm:pt modelId="{525C2F89-F743-4300-85A5-945894294EE7}" type="pres">
      <dgm:prSet presAssocID="{809C00B8-70FB-4937-94CE-DD043051B4C7}" presName="root" presStyleCnt="0">
        <dgm:presLayoutVars>
          <dgm:dir/>
          <dgm:resizeHandles val="exact"/>
        </dgm:presLayoutVars>
      </dgm:prSet>
      <dgm:spPr/>
    </dgm:pt>
    <dgm:pt modelId="{9E9760EC-7983-4635-A6B5-233893DA9503}" type="pres">
      <dgm:prSet presAssocID="{9398BABE-6097-4F3B-8D59-60407982AC2F}" presName="compNode" presStyleCnt="0"/>
      <dgm:spPr/>
    </dgm:pt>
    <dgm:pt modelId="{07FD5056-6A70-4251-8DD5-DD03F4F5F511}" type="pres">
      <dgm:prSet presAssocID="{9398BABE-6097-4F3B-8D59-60407982AC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334A80E3-4902-4DAE-BB7F-795EE6F61D18}" type="pres">
      <dgm:prSet presAssocID="{9398BABE-6097-4F3B-8D59-60407982AC2F}" presName="spaceRect" presStyleCnt="0"/>
      <dgm:spPr/>
    </dgm:pt>
    <dgm:pt modelId="{6AB014B8-2E78-4CE8-B020-044DD9F132AC}" type="pres">
      <dgm:prSet presAssocID="{9398BABE-6097-4F3B-8D59-60407982AC2F}" presName="textRect" presStyleLbl="revTx" presStyleIdx="0" presStyleCnt="3">
        <dgm:presLayoutVars>
          <dgm:chMax val="1"/>
          <dgm:chPref val="1"/>
        </dgm:presLayoutVars>
      </dgm:prSet>
      <dgm:spPr/>
    </dgm:pt>
    <dgm:pt modelId="{D2D9D49C-A6FE-4FEB-A412-3DA1EFBC67BD}" type="pres">
      <dgm:prSet presAssocID="{9EE08241-68E5-4560-BE96-902AFCD2CC57}" presName="sibTrans" presStyleCnt="0"/>
      <dgm:spPr/>
    </dgm:pt>
    <dgm:pt modelId="{12AD6221-8EC1-4B5F-86E1-C76C3EE17AA1}" type="pres">
      <dgm:prSet presAssocID="{D4088084-47BA-4DE3-835E-98D5505AEA7D}" presName="compNode" presStyleCnt="0"/>
      <dgm:spPr/>
    </dgm:pt>
    <dgm:pt modelId="{6FC95F4A-BB7D-4159-BE86-B566300DE4F8}" type="pres">
      <dgm:prSet presAssocID="{D4088084-47BA-4DE3-835E-98D5505AEA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E16D4CE9-4DA8-4006-B328-67995AE4A99E}" type="pres">
      <dgm:prSet presAssocID="{D4088084-47BA-4DE3-835E-98D5505AEA7D}" presName="spaceRect" presStyleCnt="0"/>
      <dgm:spPr/>
    </dgm:pt>
    <dgm:pt modelId="{11032F7D-2418-463A-AAC3-55F22C59964E}" type="pres">
      <dgm:prSet presAssocID="{D4088084-47BA-4DE3-835E-98D5505AEA7D}" presName="textRect" presStyleLbl="revTx" presStyleIdx="1" presStyleCnt="3">
        <dgm:presLayoutVars>
          <dgm:chMax val="1"/>
          <dgm:chPref val="1"/>
        </dgm:presLayoutVars>
      </dgm:prSet>
      <dgm:spPr/>
    </dgm:pt>
    <dgm:pt modelId="{EB8ACF5F-D16F-42BB-931B-9596FB89BF3D}" type="pres">
      <dgm:prSet presAssocID="{092D3EDE-0884-44B8-8A44-02172F5819FA}" presName="sibTrans" presStyleCnt="0"/>
      <dgm:spPr/>
    </dgm:pt>
    <dgm:pt modelId="{D32C7A83-19EB-4AF9-A2EC-F506F8128D29}" type="pres">
      <dgm:prSet presAssocID="{87DC2A36-BB92-4945-AFED-9E53F143D556}" presName="compNode" presStyleCnt="0"/>
      <dgm:spPr/>
    </dgm:pt>
    <dgm:pt modelId="{6E6B2603-9456-4A9B-BDE5-CDAE10600892}" type="pres">
      <dgm:prSet presAssocID="{87DC2A36-BB92-4945-AFED-9E53F143D5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2D0C60A-0BC2-4EE3-BD85-5440E51CF33D}" type="pres">
      <dgm:prSet presAssocID="{87DC2A36-BB92-4945-AFED-9E53F143D556}" presName="spaceRect" presStyleCnt="0"/>
      <dgm:spPr/>
    </dgm:pt>
    <dgm:pt modelId="{A60593BB-BF20-4FC2-AA4A-2EE6631B92CD}" type="pres">
      <dgm:prSet presAssocID="{87DC2A36-BB92-4945-AFED-9E53F143D55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D8A471C-AFB8-4DF1-9F56-988D514060F3}" type="presOf" srcId="{87DC2A36-BB92-4945-AFED-9E53F143D556}" destId="{A60593BB-BF20-4FC2-AA4A-2EE6631B92CD}" srcOrd="0" destOrd="0" presId="urn:microsoft.com/office/officeart/2018/2/layout/IconLabelList"/>
    <dgm:cxn modelId="{05B05420-2696-4D45-9AAA-4D4F4AC83E68}" srcId="{809C00B8-70FB-4937-94CE-DD043051B4C7}" destId="{87DC2A36-BB92-4945-AFED-9E53F143D556}" srcOrd="2" destOrd="0" parTransId="{D18A27AE-5852-437A-A076-AE247A91D2B6}" sibTransId="{AEECDC42-DC62-49D1-B56F-D2032CECCCA8}"/>
    <dgm:cxn modelId="{188F5F23-0174-4612-AF31-1DF6BDB04163}" type="presOf" srcId="{9398BABE-6097-4F3B-8D59-60407982AC2F}" destId="{6AB014B8-2E78-4CE8-B020-044DD9F132AC}" srcOrd="0" destOrd="0" presId="urn:microsoft.com/office/officeart/2018/2/layout/IconLabelList"/>
    <dgm:cxn modelId="{28D7A444-7CD7-4535-8615-F61889946B20}" type="presOf" srcId="{D4088084-47BA-4DE3-835E-98D5505AEA7D}" destId="{11032F7D-2418-463A-AAC3-55F22C59964E}" srcOrd="0" destOrd="0" presId="urn:microsoft.com/office/officeart/2018/2/layout/IconLabelList"/>
    <dgm:cxn modelId="{36F3DB65-E380-43AA-A272-9B4D2F5DEFE3}" type="presOf" srcId="{809C00B8-70FB-4937-94CE-DD043051B4C7}" destId="{525C2F89-F743-4300-85A5-945894294EE7}" srcOrd="0" destOrd="0" presId="urn:microsoft.com/office/officeart/2018/2/layout/IconLabelList"/>
    <dgm:cxn modelId="{D17A3F80-3BCD-416E-9ACF-99B1AD9325A0}" srcId="{809C00B8-70FB-4937-94CE-DD043051B4C7}" destId="{D4088084-47BA-4DE3-835E-98D5505AEA7D}" srcOrd="1" destOrd="0" parTransId="{9B9E71DB-D4FC-4E02-B8EC-7B78AEC36715}" sibTransId="{092D3EDE-0884-44B8-8A44-02172F5819FA}"/>
    <dgm:cxn modelId="{9FEDCFD6-1393-4FEC-9C2D-6B2C3A3127D2}" srcId="{809C00B8-70FB-4937-94CE-DD043051B4C7}" destId="{9398BABE-6097-4F3B-8D59-60407982AC2F}" srcOrd="0" destOrd="0" parTransId="{6218D8EB-1046-43C4-8B83-89347351B7CA}" sibTransId="{9EE08241-68E5-4560-BE96-902AFCD2CC57}"/>
    <dgm:cxn modelId="{EB043B5C-9BFF-4388-88AF-DD37A029ACBA}" type="presParOf" srcId="{525C2F89-F743-4300-85A5-945894294EE7}" destId="{9E9760EC-7983-4635-A6B5-233893DA9503}" srcOrd="0" destOrd="0" presId="urn:microsoft.com/office/officeart/2018/2/layout/IconLabelList"/>
    <dgm:cxn modelId="{1547B698-E93F-42EF-970B-987D5688AC18}" type="presParOf" srcId="{9E9760EC-7983-4635-A6B5-233893DA9503}" destId="{07FD5056-6A70-4251-8DD5-DD03F4F5F511}" srcOrd="0" destOrd="0" presId="urn:microsoft.com/office/officeart/2018/2/layout/IconLabelList"/>
    <dgm:cxn modelId="{43BE629E-B8CD-4861-9B81-54275B95F480}" type="presParOf" srcId="{9E9760EC-7983-4635-A6B5-233893DA9503}" destId="{334A80E3-4902-4DAE-BB7F-795EE6F61D18}" srcOrd="1" destOrd="0" presId="urn:microsoft.com/office/officeart/2018/2/layout/IconLabelList"/>
    <dgm:cxn modelId="{5909E2B2-56B1-4486-8507-132DF0CDC6CA}" type="presParOf" srcId="{9E9760EC-7983-4635-A6B5-233893DA9503}" destId="{6AB014B8-2E78-4CE8-B020-044DD9F132AC}" srcOrd="2" destOrd="0" presId="urn:microsoft.com/office/officeart/2018/2/layout/IconLabelList"/>
    <dgm:cxn modelId="{45EFA306-DEFE-4E60-BDAB-421BAD41F9A7}" type="presParOf" srcId="{525C2F89-F743-4300-85A5-945894294EE7}" destId="{D2D9D49C-A6FE-4FEB-A412-3DA1EFBC67BD}" srcOrd="1" destOrd="0" presId="urn:microsoft.com/office/officeart/2018/2/layout/IconLabelList"/>
    <dgm:cxn modelId="{8AF21D81-D994-4A5C-B5B0-F5C88F73E789}" type="presParOf" srcId="{525C2F89-F743-4300-85A5-945894294EE7}" destId="{12AD6221-8EC1-4B5F-86E1-C76C3EE17AA1}" srcOrd="2" destOrd="0" presId="urn:microsoft.com/office/officeart/2018/2/layout/IconLabelList"/>
    <dgm:cxn modelId="{C89A2714-4F99-487B-85F9-3550250583E8}" type="presParOf" srcId="{12AD6221-8EC1-4B5F-86E1-C76C3EE17AA1}" destId="{6FC95F4A-BB7D-4159-BE86-B566300DE4F8}" srcOrd="0" destOrd="0" presId="urn:microsoft.com/office/officeart/2018/2/layout/IconLabelList"/>
    <dgm:cxn modelId="{6171EC0A-5E52-4304-9C71-D9BDE52E6E93}" type="presParOf" srcId="{12AD6221-8EC1-4B5F-86E1-C76C3EE17AA1}" destId="{E16D4CE9-4DA8-4006-B328-67995AE4A99E}" srcOrd="1" destOrd="0" presId="urn:microsoft.com/office/officeart/2018/2/layout/IconLabelList"/>
    <dgm:cxn modelId="{AAD24481-EE68-43FE-9C0D-6D40E19978A7}" type="presParOf" srcId="{12AD6221-8EC1-4B5F-86E1-C76C3EE17AA1}" destId="{11032F7D-2418-463A-AAC3-55F22C59964E}" srcOrd="2" destOrd="0" presId="urn:microsoft.com/office/officeart/2018/2/layout/IconLabelList"/>
    <dgm:cxn modelId="{27D851F8-DC3C-45C4-826B-A3FEBA6654C7}" type="presParOf" srcId="{525C2F89-F743-4300-85A5-945894294EE7}" destId="{EB8ACF5F-D16F-42BB-931B-9596FB89BF3D}" srcOrd="3" destOrd="0" presId="urn:microsoft.com/office/officeart/2018/2/layout/IconLabelList"/>
    <dgm:cxn modelId="{A29AE704-6F69-434A-A8C5-15D1DBF0B6E0}" type="presParOf" srcId="{525C2F89-F743-4300-85A5-945894294EE7}" destId="{D32C7A83-19EB-4AF9-A2EC-F506F8128D29}" srcOrd="4" destOrd="0" presId="urn:microsoft.com/office/officeart/2018/2/layout/IconLabelList"/>
    <dgm:cxn modelId="{F06301DD-9E44-4FA5-82D5-3C67169AD978}" type="presParOf" srcId="{D32C7A83-19EB-4AF9-A2EC-F506F8128D29}" destId="{6E6B2603-9456-4A9B-BDE5-CDAE10600892}" srcOrd="0" destOrd="0" presId="urn:microsoft.com/office/officeart/2018/2/layout/IconLabelList"/>
    <dgm:cxn modelId="{A3F95FA1-B1CE-48B9-A724-D00DD6C575E0}" type="presParOf" srcId="{D32C7A83-19EB-4AF9-A2EC-F506F8128D29}" destId="{92D0C60A-0BC2-4EE3-BD85-5440E51CF33D}" srcOrd="1" destOrd="0" presId="urn:microsoft.com/office/officeart/2018/2/layout/IconLabelList"/>
    <dgm:cxn modelId="{AE653D11-9A4B-4E10-B7D9-117392F838CD}" type="presParOf" srcId="{D32C7A83-19EB-4AF9-A2EC-F506F8128D29}" destId="{A60593BB-BF20-4FC2-AA4A-2EE6631B92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1AEF3-93DF-4082-809C-724779131B7B}">
      <dsp:nvSpPr>
        <dsp:cNvPr id="0" name=""/>
        <dsp:cNvSpPr/>
      </dsp:nvSpPr>
      <dsp:spPr>
        <a:xfrm>
          <a:off x="4147" y="554595"/>
          <a:ext cx="2493587" cy="9838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Beberapa contoh aplikasi web yang dapat di-install adalah :</a:t>
          </a:r>
        </a:p>
      </dsp:txBody>
      <dsp:txXfrm>
        <a:off x="4147" y="554595"/>
        <a:ext cx="2493587" cy="983809"/>
      </dsp:txXfrm>
    </dsp:sp>
    <dsp:sp modelId="{55C06E91-786E-4D2C-8BF9-8FA9181CB1A7}">
      <dsp:nvSpPr>
        <dsp:cNvPr id="0" name=""/>
        <dsp:cNvSpPr/>
      </dsp:nvSpPr>
      <dsp:spPr>
        <a:xfrm>
          <a:off x="4147" y="1538404"/>
          <a:ext cx="2493587" cy="158523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YouTube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Twitter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Tokopedia</a:t>
          </a:r>
        </a:p>
      </dsp:txBody>
      <dsp:txXfrm>
        <a:off x="4147" y="1538404"/>
        <a:ext cx="2493587" cy="1585237"/>
      </dsp:txXfrm>
    </dsp:sp>
    <dsp:sp modelId="{DB295EDA-3EBE-4880-90FA-673F9667E219}">
      <dsp:nvSpPr>
        <dsp:cNvPr id="0" name=""/>
        <dsp:cNvSpPr/>
      </dsp:nvSpPr>
      <dsp:spPr>
        <a:xfrm>
          <a:off x="2846836" y="554595"/>
          <a:ext cx="2493587" cy="983809"/>
        </a:xfrm>
        <a:prstGeom prst="rect">
          <a:avLst/>
        </a:prstGeom>
        <a:solidFill>
          <a:schemeClr val="accent5">
            <a:hueOff val="1064336"/>
            <a:satOff val="-1021"/>
            <a:lumOff val="-6732"/>
            <a:alphaOff val="0"/>
          </a:schemeClr>
        </a:solidFill>
        <a:ln w="22225" cap="rnd" cmpd="sng" algn="ctr">
          <a:solidFill>
            <a:schemeClr val="accent5">
              <a:hueOff val="1064336"/>
              <a:satOff val="-1021"/>
              <a:lumOff val="-67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Aplikasi-aplikasi di atas dapat di-install tanpa perlu menggunakan :</a:t>
          </a:r>
        </a:p>
      </dsp:txBody>
      <dsp:txXfrm>
        <a:off x="2846836" y="554595"/>
        <a:ext cx="2493587" cy="983809"/>
      </dsp:txXfrm>
    </dsp:sp>
    <dsp:sp modelId="{AC8C8824-F0FB-4DAA-AC01-8D6DDEB968D6}">
      <dsp:nvSpPr>
        <dsp:cNvPr id="0" name=""/>
        <dsp:cNvSpPr/>
      </dsp:nvSpPr>
      <dsp:spPr>
        <a:xfrm>
          <a:off x="2846836" y="1538404"/>
          <a:ext cx="2493587" cy="1585237"/>
        </a:xfrm>
        <a:prstGeom prst="rect">
          <a:avLst/>
        </a:prstGeom>
        <a:solidFill>
          <a:schemeClr val="accent5">
            <a:tint val="40000"/>
            <a:alpha val="90000"/>
            <a:hueOff val="868933"/>
            <a:satOff val="-5578"/>
            <a:lumOff val="-1412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868933"/>
              <a:satOff val="-5578"/>
              <a:lumOff val="-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Google Play Store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Apple Store atau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Microsoft Store</a:t>
          </a:r>
        </a:p>
      </dsp:txBody>
      <dsp:txXfrm>
        <a:off x="2846836" y="1538404"/>
        <a:ext cx="2493587" cy="1585237"/>
      </dsp:txXfrm>
    </dsp:sp>
    <dsp:sp modelId="{D455EA2C-8443-4897-8F94-BDD1C11702A8}">
      <dsp:nvSpPr>
        <dsp:cNvPr id="0" name=""/>
        <dsp:cNvSpPr/>
      </dsp:nvSpPr>
      <dsp:spPr>
        <a:xfrm>
          <a:off x="5689526" y="554595"/>
          <a:ext cx="2493587" cy="983809"/>
        </a:xfrm>
        <a:prstGeom prst="rect">
          <a:avLst/>
        </a:prstGeom>
        <a:solidFill>
          <a:schemeClr val="accent5">
            <a:hueOff val="2128673"/>
            <a:satOff val="-2041"/>
            <a:lumOff val="-13463"/>
            <a:alphaOff val="0"/>
          </a:schemeClr>
        </a:solidFill>
        <a:ln w="22225" cap="rnd" cmpd="sng" algn="ctr">
          <a:solidFill>
            <a:schemeClr val="accent5">
              <a:hueOff val="2128673"/>
              <a:satOff val="-2041"/>
              <a:lumOff val="-13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PWA menjadikan coding anda menghasilkan 3 aplikasi yaitu :</a:t>
          </a:r>
        </a:p>
      </dsp:txBody>
      <dsp:txXfrm>
        <a:off x="5689526" y="554595"/>
        <a:ext cx="2493587" cy="983809"/>
      </dsp:txXfrm>
    </dsp:sp>
    <dsp:sp modelId="{5848C4EA-CB1C-4716-A9B4-426BDC5560A2}">
      <dsp:nvSpPr>
        <dsp:cNvPr id="0" name=""/>
        <dsp:cNvSpPr/>
      </dsp:nvSpPr>
      <dsp:spPr>
        <a:xfrm>
          <a:off x="5689526" y="1538404"/>
          <a:ext cx="2493587" cy="1585237"/>
        </a:xfrm>
        <a:prstGeom prst="rect">
          <a:avLst/>
        </a:prstGeom>
        <a:solidFill>
          <a:schemeClr val="accent5">
            <a:tint val="40000"/>
            <a:alpha val="90000"/>
            <a:hueOff val="1737866"/>
            <a:satOff val="-11155"/>
            <a:lumOff val="-2825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1737866"/>
              <a:satOff val="-11155"/>
              <a:lumOff val="-28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Aplikasi web (browser)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Aplikasi mobile (Android &amp; iOS)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Aplikasi desktop (Windows, Linux, MacOS)</a:t>
          </a:r>
        </a:p>
      </dsp:txBody>
      <dsp:txXfrm>
        <a:off x="5689526" y="1538404"/>
        <a:ext cx="2493587" cy="1585237"/>
      </dsp:txXfrm>
    </dsp:sp>
    <dsp:sp modelId="{9A8E42A3-8240-40E1-9419-0C5E329B2252}">
      <dsp:nvSpPr>
        <dsp:cNvPr id="0" name=""/>
        <dsp:cNvSpPr/>
      </dsp:nvSpPr>
      <dsp:spPr>
        <a:xfrm>
          <a:off x="8532215" y="554595"/>
          <a:ext cx="2493587" cy="983809"/>
        </a:xfrm>
        <a:prstGeom prst="rect">
          <a:avLst/>
        </a:prstGeom>
        <a:solidFill>
          <a:schemeClr val="accent5">
            <a:hueOff val="3193009"/>
            <a:satOff val="-3062"/>
            <a:lumOff val="-20195"/>
            <a:alphaOff val="0"/>
          </a:schemeClr>
        </a:solidFill>
        <a:ln w="22225" cap="rnd" cmpd="sng" algn="ctr">
          <a:solidFill>
            <a:schemeClr val="accent5">
              <a:hueOff val="3193009"/>
              <a:satOff val="-3062"/>
              <a:lumOff val="-2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PWA </a:t>
          </a:r>
          <a:r>
            <a:rPr lang="en-US" sz="1600" kern="1200" dirty="0" err="1"/>
            <a:t>dapat</a:t>
          </a:r>
          <a:r>
            <a:rPr lang="en-US" sz="1600" kern="1200" dirty="0"/>
            <a:t> </a:t>
          </a:r>
          <a:r>
            <a:rPr lang="en-US" sz="1600" kern="1200" dirty="0" err="1"/>
            <a:t>berfungsi</a:t>
          </a:r>
          <a:r>
            <a:rPr lang="en-US" sz="1600" kern="1200" dirty="0"/>
            <a:t> </a:t>
          </a:r>
          <a:r>
            <a:rPr lang="en-US" sz="1600" kern="1200" dirty="0" err="1"/>
            <a:t>tanpa</a:t>
          </a:r>
          <a:r>
            <a:rPr lang="en-US" sz="1600" kern="1200" dirty="0"/>
            <a:t> </a:t>
          </a:r>
          <a:r>
            <a:rPr lang="en-US" sz="1600" kern="1200" dirty="0" err="1"/>
            <a:t>koneksi</a:t>
          </a:r>
          <a:r>
            <a:rPr lang="en-US" sz="1600" kern="1200" dirty="0"/>
            <a:t> internet, </a:t>
          </a:r>
          <a:r>
            <a:rPr lang="en-US" sz="1600" kern="1200" dirty="0" err="1"/>
            <a:t>sejauh</a:t>
          </a:r>
          <a:r>
            <a:rPr lang="en-US" sz="1600" kern="1200" dirty="0"/>
            <a:t> file-file yang </a:t>
          </a:r>
          <a:r>
            <a:rPr lang="en-US" sz="1600" kern="1200" dirty="0" err="1"/>
            <a:t>diperlukan</a:t>
          </a:r>
          <a:r>
            <a:rPr lang="en-US" sz="1600" kern="1200" dirty="0"/>
            <a:t> </a:t>
          </a:r>
          <a:r>
            <a:rPr lang="en-US" sz="1600" kern="1200" dirty="0" err="1"/>
            <a:t>ada</a:t>
          </a:r>
          <a:r>
            <a:rPr lang="en-US" sz="1600" kern="1200" dirty="0"/>
            <a:t> di smartphone</a:t>
          </a:r>
        </a:p>
      </dsp:txBody>
      <dsp:txXfrm>
        <a:off x="8532215" y="554595"/>
        <a:ext cx="2493587" cy="983809"/>
      </dsp:txXfrm>
    </dsp:sp>
    <dsp:sp modelId="{EDF64B03-8630-45A3-8E93-DD4138C31E85}">
      <dsp:nvSpPr>
        <dsp:cNvPr id="0" name=""/>
        <dsp:cNvSpPr/>
      </dsp:nvSpPr>
      <dsp:spPr>
        <a:xfrm>
          <a:off x="8532215" y="1538404"/>
          <a:ext cx="2493587" cy="1585237"/>
        </a:xfrm>
        <a:prstGeom prst="rect">
          <a:avLst/>
        </a:prstGeom>
        <a:solidFill>
          <a:schemeClr val="accent5">
            <a:tint val="40000"/>
            <a:alpha val="90000"/>
            <a:hueOff val="2606798"/>
            <a:satOff val="-16733"/>
            <a:lumOff val="-4237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2606798"/>
              <a:satOff val="-16733"/>
              <a:lumOff val="-42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PWA </a:t>
          </a:r>
          <a:r>
            <a:rPr lang="en-US" sz="1600" kern="1200" dirty="0" err="1"/>
            <a:t>hanya</a:t>
          </a:r>
          <a:r>
            <a:rPr lang="en-US" sz="1600" kern="1200" dirty="0"/>
            <a:t> </a:t>
          </a:r>
          <a:r>
            <a:rPr lang="en-US" sz="1600" kern="1200" dirty="0" err="1"/>
            <a:t>pelengkap</a:t>
          </a:r>
          <a:r>
            <a:rPr lang="en-US" sz="1600" kern="1200" dirty="0"/>
            <a:t> </a:t>
          </a:r>
          <a:r>
            <a:rPr lang="en-US" sz="1600" kern="1200" dirty="0" err="1"/>
            <a:t>sebuah</a:t>
          </a:r>
          <a:r>
            <a:rPr lang="en-US" sz="1600" kern="1200" dirty="0"/>
            <a:t> </a:t>
          </a:r>
          <a:r>
            <a:rPr lang="en-US" sz="1600" kern="1200" dirty="0" err="1"/>
            <a:t>aplikasi</a:t>
          </a:r>
          <a:r>
            <a:rPr lang="en-US" sz="1600" kern="1200" dirty="0"/>
            <a:t> web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Anda </a:t>
          </a:r>
          <a:r>
            <a:rPr lang="en-US" sz="1600" kern="1200" dirty="0" err="1"/>
            <a:t>harus</a:t>
          </a:r>
          <a:r>
            <a:rPr lang="en-US" sz="1600" kern="1200" dirty="0"/>
            <a:t> </a:t>
          </a:r>
          <a:r>
            <a:rPr lang="en-US" sz="1600" kern="1200" dirty="0" err="1"/>
            <a:t>membangun</a:t>
          </a:r>
          <a:r>
            <a:rPr lang="en-US" sz="1600" kern="1200" dirty="0"/>
            <a:t> </a:t>
          </a:r>
          <a:r>
            <a:rPr lang="en-US" sz="1600" kern="1200" dirty="0" err="1"/>
            <a:t>aplikasi</a:t>
          </a:r>
          <a:r>
            <a:rPr lang="en-US" sz="1600" kern="1200" dirty="0"/>
            <a:t> web </a:t>
          </a:r>
          <a:r>
            <a:rPr lang="en-US" sz="1600" kern="1200" dirty="0" err="1"/>
            <a:t>terlebih</a:t>
          </a:r>
          <a:r>
            <a:rPr lang="en-US" sz="1600" kern="1200" dirty="0"/>
            <a:t> </a:t>
          </a:r>
          <a:r>
            <a:rPr lang="en-US" sz="1600" kern="1200" dirty="0" err="1"/>
            <a:t>dahulu</a:t>
          </a:r>
          <a:r>
            <a:rPr lang="en-US" sz="1600" kern="1200" dirty="0"/>
            <a:t>, </a:t>
          </a:r>
          <a:r>
            <a:rPr lang="en-US" sz="1600" kern="1200" dirty="0" err="1"/>
            <a:t>sebelum</a:t>
          </a:r>
          <a:r>
            <a:rPr lang="en-US" sz="1600" kern="1200" dirty="0"/>
            <a:t> </a:t>
          </a:r>
          <a:r>
            <a:rPr lang="en-US" sz="1600" kern="1200" dirty="0" err="1"/>
            <a:t>menambahkan</a:t>
          </a:r>
          <a:r>
            <a:rPr lang="en-US" sz="1600" kern="1200" dirty="0"/>
            <a:t> PWA</a:t>
          </a:r>
        </a:p>
      </dsp:txBody>
      <dsp:txXfrm>
        <a:off x="8532215" y="1538404"/>
        <a:ext cx="2493587" cy="1585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ED9AF-B354-4EEE-B548-1E13A96D6250}">
      <dsp:nvSpPr>
        <dsp:cNvPr id="0" name=""/>
        <dsp:cNvSpPr/>
      </dsp:nvSpPr>
      <dsp:spPr>
        <a:xfrm>
          <a:off x="0" y="380039"/>
          <a:ext cx="11029950" cy="926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Perlu</a:t>
          </a:r>
          <a:r>
            <a:rPr lang="en-US" sz="2400" kern="1200" dirty="0"/>
            <a:t> </a:t>
          </a:r>
          <a:r>
            <a:rPr lang="en-US" sz="2400" kern="1200" dirty="0" err="1"/>
            <a:t>diketahui</a:t>
          </a:r>
          <a:r>
            <a:rPr lang="en-US" sz="2400" kern="1200" dirty="0"/>
            <a:t> </a:t>
          </a:r>
          <a:r>
            <a:rPr lang="en-US" sz="2400" kern="1200" dirty="0" err="1"/>
            <a:t>bahwa</a:t>
          </a:r>
          <a:r>
            <a:rPr lang="en-US" sz="2400" kern="1200" dirty="0"/>
            <a:t> </a:t>
          </a:r>
          <a:r>
            <a:rPr lang="en-US" sz="2400" kern="1200" dirty="0" err="1"/>
            <a:t>aplikasi</a:t>
          </a:r>
          <a:r>
            <a:rPr lang="en-US" sz="2400" kern="1200" dirty="0"/>
            <a:t> PWA </a:t>
          </a:r>
          <a:r>
            <a:rPr lang="en-US" sz="2400" kern="1200" dirty="0" err="1"/>
            <a:t>hanya</a:t>
          </a:r>
          <a:r>
            <a:rPr lang="en-US" sz="2400" kern="1200" dirty="0"/>
            <a:t> </a:t>
          </a:r>
          <a:r>
            <a:rPr lang="en-US" sz="2400" kern="1200" dirty="0" err="1"/>
            <a:t>berfungsi</a:t>
          </a:r>
          <a:r>
            <a:rPr lang="en-US" sz="2400" kern="1200" dirty="0"/>
            <a:t> pada </a:t>
          </a:r>
          <a:r>
            <a:rPr lang="en-US" sz="2400" kern="1200" dirty="0" err="1"/>
            <a:t>protokol</a:t>
          </a:r>
          <a:r>
            <a:rPr lang="en-US" sz="2400" kern="1200" dirty="0"/>
            <a:t> HTTPS, </a:t>
          </a:r>
          <a:r>
            <a:rPr lang="en-US" sz="2400" kern="1200" dirty="0" err="1"/>
            <a:t>bukan</a:t>
          </a:r>
          <a:r>
            <a:rPr lang="en-US" sz="2400" kern="1200" dirty="0"/>
            <a:t> HTTP</a:t>
          </a:r>
        </a:p>
      </dsp:txBody>
      <dsp:txXfrm>
        <a:off x="45235" y="425274"/>
        <a:ext cx="10939480" cy="836169"/>
      </dsp:txXfrm>
    </dsp:sp>
    <dsp:sp modelId="{1EE53D04-0CAD-4FC5-B706-E636A985DD3E}">
      <dsp:nvSpPr>
        <dsp:cNvPr id="0" name=""/>
        <dsp:cNvSpPr/>
      </dsp:nvSpPr>
      <dsp:spPr>
        <a:xfrm>
          <a:off x="0" y="1375799"/>
          <a:ext cx="11029950" cy="926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Jadi </a:t>
          </a:r>
          <a:r>
            <a:rPr lang="en-US" sz="2400" kern="1200" dirty="0" err="1"/>
            <a:t>anda</a:t>
          </a:r>
          <a:r>
            <a:rPr lang="en-US" sz="2400" kern="1200" dirty="0"/>
            <a:t> </a:t>
          </a:r>
          <a:r>
            <a:rPr lang="en-US" sz="2400" kern="1200" dirty="0" err="1"/>
            <a:t>butuh</a:t>
          </a:r>
          <a:r>
            <a:rPr lang="en-US" sz="2400" kern="1200" dirty="0"/>
            <a:t> </a:t>
          </a:r>
          <a:r>
            <a:rPr lang="en-US" sz="2400" kern="1200" dirty="0" err="1"/>
            <a:t>sebuah</a:t>
          </a:r>
          <a:r>
            <a:rPr lang="en-US" sz="2400" kern="1200" dirty="0"/>
            <a:t> hosting / VPS / cloud VPS yang </a:t>
          </a:r>
          <a:r>
            <a:rPr lang="en-US" sz="2400" kern="1200" dirty="0" err="1"/>
            <a:t>sudah</a:t>
          </a:r>
          <a:r>
            <a:rPr lang="en-US" sz="2400" kern="1200" dirty="0"/>
            <a:t> </a:t>
          </a:r>
          <a:r>
            <a:rPr lang="en-US" sz="2400" kern="1200" dirty="0" err="1"/>
            <a:t>memiliki</a:t>
          </a:r>
          <a:r>
            <a:rPr lang="en-US" sz="2400" kern="1200" dirty="0"/>
            <a:t> SSL </a:t>
          </a:r>
          <a:r>
            <a:rPr lang="en-US" sz="2400" kern="1200" dirty="0" err="1"/>
            <a:t>untuk</a:t>
          </a:r>
          <a:r>
            <a:rPr lang="en-US" sz="2400" kern="1200" dirty="0"/>
            <a:t> </a:t>
          </a:r>
          <a:r>
            <a:rPr lang="en-US" sz="2400" kern="1200" dirty="0" err="1"/>
            <a:t>implementasinya</a:t>
          </a:r>
          <a:r>
            <a:rPr lang="en-US" sz="2400" kern="1200" dirty="0"/>
            <a:t>. </a:t>
          </a:r>
          <a:r>
            <a:rPr lang="en-US" sz="2400" kern="1200" dirty="0" err="1"/>
            <a:t>Apabila</a:t>
          </a:r>
          <a:r>
            <a:rPr lang="en-US" sz="2400" kern="1200" dirty="0"/>
            <a:t> tidak, </a:t>
          </a:r>
          <a:r>
            <a:rPr lang="en-US" sz="2400" kern="1200" dirty="0" err="1"/>
            <a:t>maka</a:t>
          </a:r>
          <a:r>
            <a:rPr lang="en-US" sz="2400" kern="1200" dirty="0"/>
            <a:t> browser tidak </a:t>
          </a:r>
          <a:r>
            <a:rPr lang="en-US" sz="2400" kern="1200" dirty="0" err="1"/>
            <a:t>akan</a:t>
          </a:r>
          <a:r>
            <a:rPr lang="en-US" sz="2400" kern="1200" dirty="0"/>
            <a:t> </a:t>
          </a:r>
          <a:r>
            <a:rPr lang="en-US" sz="2400" kern="1200" dirty="0" err="1"/>
            <a:t>mengaktifkan</a:t>
          </a:r>
          <a:r>
            <a:rPr lang="en-US" sz="2400" kern="1200" dirty="0"/>
            <a:t> PWA </a:t>
          </a:r>
          <a:r>
            <a:rPr lang="en-US" sz="2400" kern="1200" dirty="0" err="1"/>
            <a:t>tersebut</a:t>
          </a:r>
          <a:endParaRPr lang="en-US" sz="2400" kern="1200" dirty="0"/>
        </a:p>
      </dsp:txBody>
      <dsp:txXfrm>
        <a:off x="45235" y="1421034"/>
        <a:ext cx="10939480" cy="836169"/>
      </dsp:txXfrm>
    </dsp:sp>
    <dsp:sp modelId="{FFE9493B-4F88-4258-8300-A464FE743CB5}">
      <dsp:nvSpPr>
        <dsp:cNvPr id="0" name=""/>
        <dsp:cNvSpPr/>
      </dsp:nvSpPr>
      <dsp:spPr>
        <a:xfrm>
          <a:off x="0" y="2371559"/>
          <a:ext cx="11029950" cy="9266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Ada 1 </a:t>
          </a:r>
          <a:r>
            <a:rPr lang="en-US" sz="2400" kern="1200" dirty="0" err="1"/>
            <a:t>pengecualian</a:t>
          </a:r>
          <a:r>
            <a:rPr lang="en-US" sz="2400" kern="1200" dirty="0"/>
            <a:t> : </a:t>
          </a:r>
          <a:r>
            <a:rPr lang="en-US" sz="2400" kern="1200" dirty="0" err="1"/>
            <a:t>untuk</a:t>
          </a:r>
          <a:r>
            <a:rPr lang="en-US" sz="2400" kern="1200" dirty="0"/>
            <a:t> localhost, browser </a:t>
          </a:r>
          <a:r>
            <a:rPr lang="en-US" sz="2400" kern="1200" dirty="0" err="1"/>
            <a:t>akan</a:t>
          </a:r>
          <a:r>
            <a:rPr lang="en-US" sz="2400" kern="1200" dirty="0"/>
            <a:t> </a:t>
          </a:r>
          <a:r>
            <a:rPr lang="en-US" sz="2400" kern="1200" dirty="0" err="1"/>
            <a:t>tetap</a:t>
          </a:r>
          <a:r>
            <a:rPr lang="en-US" sz="2400" kern="1200" dirty="0"/>
            <a:t> </a:t>
          </a:r>
          <a:r>
            <a:rPr lang="en-US" sz="2400" kern="1200" dirty="0" err="1"/>
            <a:t>mendukung</a:t>
          </a:r>
          <a:r>
            <a:rPr lang="en-US" sz="2400" kern="1200" dirty="0"/>
            <a:t> </a:t>
          </a:r>
          <a:r>
            <a:rPr lang="en-US" sz="2400" kern="1200" dirty="0" err="1"/>
            <a:t>aplikasi</a:t>
          </a:r>
          <a:r>
            <a:rPr lang="en-US" sz="2400" kern="1200" dirty="0"/>
            <a:t> PWA </a:t>
          </a:r>
          <a:r>
            <a:rPr lang="en-US" sz="2400" kern="1200" dirty="0" err="1"/>
            <a:t>walaupun</a:t>
          </a:r>
          <a:r>
            <a:rPr lang="en-US" sz="2400" kern="1200" dirty="0"/>
            <a:t> </a:t>
          </a:r>
          <a:r>
            <a:rPr lang="en-US" sz="2400" kern="1200" dirty="0" err="1"/>
            <a:t>tanpa</a:t>
          </a:r>
          <a:r>
            <a:rPr lang="en-US" sz="2400" kern="1200" dirty="0"/>
            <a:t> HTTPS</a:t>
          </a:r>
        </a:p>
      </dsp:txBody>
      <dsp:txXfrm>
        <a:off x="45235" y="2416794"/>
        <a:ext cx="10939480" cy="8361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D5056-6A70-4251-8DD5-DD03F4F5F511}">
      <dsp:nvSpPr>
        <dsp:cNvPr id="0" name=""/>
        <dsp:cNvSpPr/>
      </dsp:nvSpPr>
      <dsp:spPr>
        <a:xfrm>
          <a:off x="600733" y="850055"/>
          <a:ext cx="961413" cy="9614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014B8-2E78-4CE8-B020-044DD9F132AC}">
      <dsp:nvSpPr>
        <dsp:cNvPr id="0" name=""/>
        <dsp:cNvSpPr/>
      </dsp:nvSpPr>
      <dsp:spPr>
        <a:xfrm>
          <a:off x="13203" y="2108247"/>
          <a:ext cx="21364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Kita tidak dapat mengaktifkan service worker dengan “npm start” atau “ng serve”</a:t>
          </a:r>
        </a:p>
      </dsp:txBody>
      <dsp:txXfrm>
        <a:off x="13203" y="2108247"/>
        <a:ext cx="2136474" cy="720000"/>
      </dsp:txXfrm>
    </dsp:sp>
    <dsp:sp modelId="{6FC95F4A-BB7D-4159-BE86-B566300DE4F8}">
      <dsp:nvSpPr>
        <dsp:cNvPr id="0" name=""/>
        <dsp:cNvSpPr/>
      </dsp:nvSpPr>
      <dsp:spPr>
        <a:xfrm>
          <a:off x="3111091" y="850055"/>
          <a:ext cx="961413" cy="9614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32F7D-2418-463A-AAC3-55F22C59964E}">
      <dsp:nvSpPr>
        <dsp:cNvPr id="0" name=""/>
        <dsp:cNvSpPr/>
      </dsp:nvSpPr>
      <dsp:spPr>
        <a:xfrm>
          <a:off x="2523561" y="2108247"/>
          <a:ext cx="21364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Kita gunakan “serve”</a:t>
          </a:r>
        </a:p>
      </dsp:txBody>
      <dsp:txXfrm>
        <a:off x="2523561" y="2108247"/>
        <a:ext cx="2136474" cy="720000"/>
      </dsp:txXfrm>
    </dsp:sp>
    <dsp:sp modelId="{6E6B2603-9456-4A9B-BDE5-CDAE10600892}">
      <dsp:nvSpPr>
        <dsp:cNvPr id="0" name=""/>
        <dsp:cNvSpPr/>
      </dsp:nvSpPr>
      <dsp:spPr>
        <a:xfrm>
          <a:off x="5621449" y="850055"/>
          <a:ext cx="961413" cy="9614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593BB-BF20-4FC2-AA4A-2EE6631B92CD}">
      <dsp:nvSpPr>
        <dsp:cNvPr id="0" name=""/>
        <dsp:cNvSpPr/>
      </dsp:nvSpPr>
      <dsp:spPr>
        <a:xfrm>
          <a:off x="5033918" y="2108247"/>
          <a:ext cx="21364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Install dengan cara seperti gambar berikut</a:t>
          </a:r>
        </a:p>
      </dsp:txBody>
      <dsp:txXfrm>
        <a:off x="5033918" y="2108247"/>
        <a:ext cx="213647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DE6C07-F840-44E7-85CE-E8AF0B6147C0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B54E-20F8-4B77-924F-9C3235357B2E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017E97-DA25-41DB-A3B5-9BD728AF6796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97B-51E4-4368-8F5D-0A54CE80306D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D932E5-0B09-4200-9302-33BE918C4363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C36C-CBB1-4025-9C52-D8A7D40648C7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7B9-920C-44D5-B225-808C6761B24C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4061-2FDC-4EAD-8CF0-484A658A5AD8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CAA-659C-4BCD-83FE-70F8277E95F1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79F877-3011-42CD-8F5F-A415CB7C9DF3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C8DF-568D-461E-89EC-72CAF1BC3A46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93E02B-F73F-492A-B027-E8634542DA74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favicon-generator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hyperlink" Target="https://stmikpontianak.net/011100862/angular01110086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Pemrograman</a:t>
            </a:r>
            <a:r>
              <a:rPr lang="en-US" sz="6000" dirty="0">
                <a:solidFill>
                  <a:schemeClr val="bg1"/>
                </a:solidFill>
              </a:rPr>
              <a:t> mobile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8 – Progressive Web App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D5D69-41A6-4F9B-9A28-A627DDEA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4B871-CA04-4288-B306-F31A7AD7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3996B-3AE9-4F03-9C97-7B49FBC35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Juga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library @angular/service-worker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7B78B-4EB9-4227-B9B7-0C7DCFB1D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842" y="1111641"/>
            <a:ext cx="1571179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57DC7-8314-421C-A750-1B90A012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77490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E1F2E-9E95-42DE-83A6-70117518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1A32-1448-4811-B57B-7002344A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Selain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itu</a:t>
            </a:r>
            <a:r>
              <a:rPr lang="en-US" dirty="0">
                <a:solidFill>
                  <a:schemeClr val="bg1"/>
                </a:solidFill>
              </a:rPr>
              <a:t>, Angular juga </a:t>
            </a:r>
            <a:r>
              <a:rPr lang="en-US" dirty="0" err="1">
                <a:solidFill>
                  <a:schemeClr val="bg1"/>
                </a:solidFill>
              </a:rPr>
              <a:t>membuatkan</a:t>
            </a:r>
            <a:r>
              <a:rPr lang="en-US" dirty="0">
                <a:solidFill>
                  <a:schemeClr val="bg1"/>
                </a:solidFill>
              </a:rPr>
              <a:t> file “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ngsw-config.json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E87679-9FA3-4C37-AFE8-76D93F57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159766"/>
            <a:ext cx="6489819" cy="455909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CE42D-5254-479F-A321-522000A3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00785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BCB90-44B7-43CA-8019-D38B8BFC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FF9A8-40CB-4ADA-B4AC-ECFE03A1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hasilnya</a:t>
            </a:r>
            <a:r>
              <a:rPr lang="en-US" dirty="0">
                <a:solidFill>
                  <a:schemeClr val="bg1"/>
                </a:solidFill>
              </a:rPr>
              <a:t> pada browser</a:t>
            </a:r>
          </a:p>
          <a:p>
            <a:r>
              <a:rPr lang="en-US" dirty="0" err="1">
                <a:solidFill>
                  <a:schemeClr val="bg1"/>
                </a:solidFill>
              </a:rPr>
              <a:t>Aktifkan</a:t>
            </a:r>
            <a:r>
              <a:rPr lang="en-US" dirty="0">
                <a:solidFill>
                  <a:schemeClr val="bg1"/>
                </a:solidFill>
              </a:rPr>
              <a:t> “Developer Tools”</a:t>
            </a:r>
          </a:p>
          <a:p>
            <a:r>
              <a:rPr lang="en-US" dirty="0" err="1">
                <a:solidFill>
                  <a:schemeClr val="bg1"/>
                </a:solidFill>
              </a:rPr>
              <a:t>Klik</a:t>
            </a:r>
            <a:r>
              <a:rPr lang="en-US" dirty="0">
                <a:solidFill>
                  <a:schemeClr val="bg1"/>
                </a:solidFill>
              </a:rPr>
              <a:t> menu “Lighthouse”</a:t>
            </a:r>
          </a:p>
          <a:p>
            <a:r>
              <a:rPr lang="en-US" dirty="0" err="1">
                <a:solidFill>
                  <a:schemeClr val="bg1"/>
                </a:solidFill>
              </a:rPr>
              <a:t>Klik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tombol</a:t>
            </a:r>
            <a:r>
              <a:rPr lang="en-US" dirty="0">
                <a:solidFill>
                  <a:schemeClr val="bg1"/>
                </a:solidFill>
              </a:rPr>
              <a:t> “Generate Report”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01CB5-179B-4AF8-970E-27368105F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678952"/>
            <a:ext cx="6489819" cy="35207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EC79E-9659-4287-89A4-0E24FEDF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36705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14C70-EC51-4D14-A0F3-F710EAA3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95D4-B017-49F8-916C-AB4B32FC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Akan </a:t>
            </a:r>
            <a:r>
              <a:rPr lang="en-US" dirty="0" err="1">
                <a:solidFill>
                  <a:schemeClr val="bg1"/>
                </a:solidFill>
              </a:rPr>
              <a:t>tampil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hasil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diagnosa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mengenai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aplikasi</a:t>
            </a:r>
            <a:r>
              <a:rPr lang="en-US" dirty="0">
                <a:solidFill>
                  <a:schemeClr val="bg1"/>
                </a:solidFill>
              </a:rPr>
              <a:t> web yang </a:t>
            </a:r>
            <a:r>
              <a:rPr lang="en-US" dirty="0" err="1">
                <a:solidFill>
                  <a:schemeClr val="bg1"/>
                </a:solidFill>
              </a:rPr>
              <a:t>kita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buat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Klik</a:t>
            </a:r>
            <a:r>
              <a:rPr lang="en-US" dirty="0">
                <a:solidFill>
                  <a:schemeClr val="bg1"/>
                </a:solidFill>
              </a:rPr>
              <a:t> “Progressive Web App”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6E494A-EBC1-489A-B903-62910BDD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391" y="1111641"/>
            <a:ext cx="5542080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64842-DD93-4B96-ABD4-9483DBDA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35604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F2E88-EBD8-4985-86F9-7CDE2ABE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C2AF-AF2F-4D2C-AEDC-7192234F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Ada 3 </a:t>
            </a:r>
            <a:r>
              <a:rPr lang="en-US" dirty="0" err="1">
                <a:solidFill>
                  <a:schemeClr val="bg1"/>
                </a:solidFill>
              </a:rPr>
              <a:t>hal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perlu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perbaiki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supaya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PWA yang </a:t>
            </a:r>
            <a:r>
              <a:rPr lang="en-US">
                <a:solidFill>
                  <a:schemeClr val="bg1"/>
                </a:solidFill>
              </a:rPr>
              <a:t>baik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A9D000-B926-46AE-853D-E0F5C79D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728" y="1111641"/>
            <a:ext cx="3945407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CFF6E-DFDE-405A-903C-769F69C2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36321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FAE05-14F1-4713-BD8A-CF00DED4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FFD9-01A5-443B-BD80-FFF4145CA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situs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https://www.favicon-generator.org/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Upload file </a:t>
            </a:r>
            <a:r>
              <a:rPr lang="en-US" dirty="0" err="1">
                <a:solidFill>
                  <a:schemeClr val="bg1"/>
                </a:solidFill>
              </a:rPr>
              <a:t>gambar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/assets/icons/icon-512x512.png”</a:t>
            </a:r>
          </a:p>
          <a:p>
            <a:r>
              <a:rPr lang="en-US" dirty="0" err="1">
                <a:solidFill>
                  <a:schemeClr val="bg1"/>
                </a:solidFill>
              </a:rPr>
              <a:t>Klik</a:t>
            </a:r>
            <a:r>
              <a:rPr lang="en-US" dirty="0">
                <a:solidFill>
                  <a:schemeClr val="bg1"/>
                </a:solidFill>
              </a:rPr>
              <a:t> “Create Favicon”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77D8E-F75C-41A2-B253-56FA6D947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22" y="1232776"/>
            <a:ext cx="6489819" cy="441307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250DA-D157-4418-89C5-70F91FC2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79122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2AB60-B817-4F41-9D6C-3F888C16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A2976-6D8A-4F8E-B95D-38629B929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Aplikasi</a:t>
            </a:r>
            <a:r>
              <a:rPr lang="en-US" dirty="0">
                <a:solidFill>
                  <a:schemeClr val="bg1"/>
                </a:solidFill>
              </a:rPr>
              <a:t> web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menghasilkan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sekumpulan</a:t>
            </a:r>
            <a:r>
              <a:rPr lang="en-US" dirty="0">
                <a:solidFill>
                  <a:schemeClr val="bg1"/>
                </a:solidFill>
              </a:rPr>
              <a:t> icon-icon yang </a:t>
            </a:r>
            <a:r>
              <a:rPr lang="en-US" dirty="0" err="1">
                <a:solidFill>
                  <a:schemeClr val="bg1"/>
                </a:solidFill>
              </a:rPr>
              <a:t>diperlukan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aplikasi</a:t>
            </a:r>
            <a:r>
              <a:rPr lang="en-US" dirty="0">
                <a:solidFill>
                  <a:schemeClr val="bg1"/>
                </a:solidFill>
              </a:rPr>
              <a:t> PWA</a:t>
            </a:r>
          </a:p>
          <a:p>
            <a:r>
              <a:rPr lang="en-US" dirty="0" err="1">
                <a:solidFill>
                  <a:schemeClr val="bg1"/>
                </a:solidFill>
              </a:rPr>
              <a:t>Unduh</a:t>
            </a:r>
            <a:r>
              <a:rPr lang="en-US" dirty="0">
                <a:solidFill>
                  <a:schemeClr val="bg1"/>
                </a:solidFill>
              </a:rPr>
              <a:t> file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*.zip)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87D9A6-4D1B-4D03-821D-07A111D83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245" y="1111641"/>
            <a:ext cx="4702372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BA394-32CD-4488-9558-35878256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252161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E1C2A-177B-45E0-9470-0A44258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2A0D-8419-4CC8-BF8D-A38117D14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pilih</a:t>
            </a:r>
            <a:r>
              <a:rPr lang="en-US" dirty="0">
                <a:solidFill>
                  <a:schemeClr val="bg1"/>
                </a:solidFill>
              </a:rPr>
              <a:t> file-file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extension *.</a:t>
            </a:r>
            <a:r>
              <a:rPr lang="en-US" dirty="0" err="1">
                <a:solidFill>
                  <a:schemeClr val="bg1"/>
                </a:solidFill>
              </a:rPr>
              <a:t>png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saja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EB5296-1163-4E10-A964-ACB5D46E1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354460"/>
            <a:ext cx="6489819" cy="416970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E0D46-3446-44E6-B220-6B7663DB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14830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368DBB-B57E-40C0-A800-06960226F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14" r="3137" b="5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7E7598-AA35-42C9-85B0-D21F58CB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5AC0-06B3-4B02-BDC1-282FE2684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 / copy ke folder “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/assets/icons”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88882-2509-43C4-A9D9-883A7C83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02740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357125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897CA-25C3-4227-B801-2AE50F42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321A6-F771-45CE-9C88-720B68F47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 HTML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 web </a:t>
            </a:r>
            <a:r>
              <a:rPr lang="en-US" dirty="0" err="1">
                <a:solidFill>
                  <a:schemeClr val="bg1"/>
                </a:solidFill>
              </a:rPr>
              <a:t>tadi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Hanya</a:t>
            </a:r>
            <a:r>
              <a:rPr lang="en-US" dirty="0">
                <a:solidFill>
                  <a:schemeClr val="bg1"/>
                </a:solidFill>
              </a:rPr>
              <a:t> copy yang </a:t>
            </a:r>
            <a:r>
              <a:rPr lang="en-US" dirty="0" err="1">
                <a:solidFill>
                  <a:schemeClr val="bg1"/>
                </a:solidFill>
              </a:rPr>
              <a:t>berhubungan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gambar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saja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1D9DE-BB46-4670-8CCB-6251EC9E8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43" y="1111641"/>
            <a:ext cx="4273977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65F11-C8C7-4CC9-8D2B-0947E3E8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25874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E732-DCD0-415A-B583-798349AE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2170723D-19D4-4D92-A013-C670A06C7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561814"/>
            <a:ext cx="3305175" cy="12477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AA9A-2807-4D6B-A2CF-001A5C64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en-US" dirty="0"/>
              <a:t>Progressive Web App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u="sng" dirty="0" err="1"/>
              <a:t>terasa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(native) di smartphone dan desktop</a:t>
            </a:r>
          </a:p>
          <a:p>
            <a:r>
              <a:rPr lang="en-US" dirty="0"/>
              <a:t>Fitur-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terasa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Push notification</a:t>
            </a:r>
          </a:p>
          <a:p>
            <a:pPr lvl="1"/>
            <a:r>
              <a:rPr lang="en-US" dirty="0"/>
              <a:t>GPS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di-install </a:t>
            </a:r>
            <a:r>
              <a:rPr lang="en-US" dirty="0" err="1"/>
              <a:t>layaknya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native. Gambar-</a:t>
            </a:r>
            <a:r>
              <a:rPr lang="en-US" dirty="0" err="1"/>
              <a:t>gambar</a:t>
            </a:r>
            <a:r>
              <a:rPr lang="en-US" dirty="0"/>
              <a:t> dan file-file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smartphone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muatnya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ED329-0B33-4EF4-A51D-822AB061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678092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FA014-8D3B-4259-A10B-AD389AAE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928D-9F5F-4C4E-B58C-4CE9E16A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/index.html”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gambar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samping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Jangan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“assets” di </a:t>
            </a:r>
            <a:r>
              <a:rPr lang="en-US" dirty="0" err="1">
                <a:solidFill>
                  <a:schemeClr val="bg1"/>
                </a:solidFill>
              </a:rPr>
              <a:t>depan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15C3EE-8893-42FB-8D4D-194032A0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824972"/>
            <a:ext cx="6489819" cy="322868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F998D-DB4E-428B-BA63-72597675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203273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2669D-147B-456D-8712-F88D2389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4AB5-8C71-4B3E-A355-7A9C3A6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Jalankan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start”</a:t>
            </a:r>
          </a:p>
          <a:p>
            <a:r>
              <a:rPr lang="en-US" dirty="0" err="1">
                <a:solidFill>
                  <a:schemeClr val="bg1"/>
                </a:solidFill>
              </a:rPr>
              <a:t>Klik</a:t>
            </a:r>
            <a:r>
              <a:rPr lang="en-US" dirty="0">
                <a:solidFill>
                  <a:schemeClr val="bg1"/>
                </a:solidFill>
              </a:rPr>
              <a:t> “clear” pada Lighthouse</a:t>
            </a:r>
          </a:p>
          <a:p>
            <a:r>
              <a:rPr lang="en-US" dirty="0" err="1">
                <a:solidFill>
                  <a:schemeClr val="bg1"/>
                </a:solidFill>
              </a:rPr>
              <a:t>Klik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kembali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tombol</a:t>
            </a:r>
            <a:r>
              <a:rPr lang="en-US" dirty="0">
                <a:solidFill>
                  <a:schemeClr val="bg1"/>
                </a:solidFill>
              </a:rPr>
              <a:t> “Generate Report”</a:t>
            </a:r>
          </a:p>
          <a:p>
            <a:r>
              <a:rPr lang="en-US" dirty="0">
                <a:solidFill>
                  <a:schemeClr val="bg1"/>
                </a:solidFill>
              </a:rPr>
              <a:t>Bisa </a:t>
            </a:r>
            <a:r>
              <a:rPr lang="en-US" dirty="0" err="1">
                <a:solidFill>
                  <a:schemeClr val="bg1"/>
                </a:solidFill>
              </a:rPr>
              <a:t>dilihat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bahwa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r>
              <a:rPr lang="en-US" dirty="0">
                <a:solidFill>
                  <a:schemeClr val="bg1"/>
                </a:solidFill>
              </a:rPr>
              <a:t> icon </a:t>
            </a:r>
            <a:r>
              <a:rPr lang="en-US" dirty="0" err="1">
                <a:solidFill>
                  <a:schemeClr val="bg1"/>
                </a:solidFill>
              </a:rPr>
              <a:t>sudah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terselesaikan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89F2C-B3A0-4831-948A-A8FA1488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303" y="1111641"/>
            <a:ext cx="3596256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CB322-8238-4C3F-9FE0-AF57A874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916422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ABC9F-A548-402F-BC97-8C71BD61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/>
              <a:t>Service worker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140092-A77B-4FB7-BFA0-B1207488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722242"/>
            <a:ext cx="7183597" cy="64652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A4A83-6830-4B02-850E-BF25CC04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0B0AB84-8A00-4B2E-B4AD-BBA19B4F5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489285"/>
              </p:ext>
            </p:extLst>
          </p:nvPr>
        </p:nvGraphicFramePr>
        <p:xfrm>
          <a:off x="4561870" y="723899"/>
          <a:ext cx="7183597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8913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AEF9C-5E25-45A0-A054-7487C458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D65D-D25F-49E5-A4E4-C862BEAF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Sebelum memulai http-server, anda harus mengkompilasi project anda terlebih dahulu</a:t>
            </a:r>
          </a:p>
          <a:p>
            <a:r>
              <a:rPr lang="en-US">
                <a:solidFill>
                  <a:schemeClr val="bg1"/>
                </a:solidFill>
              </a:rPr>
              <a:t>Lakukan “ng build”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F3955B-1A75-4C81-854B-B945C765C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701172"/>
            <a:ext cx="6489819" cy="347628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2E5A2-E343-49CC-8334-BF0A576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53847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53914-A08C-414B-A81D-B1F28CFD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B645-6C67-4D6F-9C85-C7AF2A9B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Masuk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folder “</a:t>
            </a:r>
            <a:r>
              <a:rPr lang="en-US" dirty="0" err="1">
                <a:solidFill>
                  <a:schemeClr val="bg1"/>
                </a:solidFill>
              </a:rPr>
              <a:t>dist</a:t>
            </a:r>
            <a:r>
              <a:rPr lang="en-US" dirty="0">
                <a:solidFill>
                  <a:schemeClr val="bg1"/>
                </a:solidFill>
              </a:rPr>
              <a:t>/{project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 err="1">
                <a:solidFill>
                  <a:schemeClr val="bg1"/>
                </a:solidFill>
              </a:rPr>
              <a:t>Jalankan</a:t>
            </a:r>
            <a:r>
              <a:rPr lang="en-US" dirty="0">
                <a:solidFill>
                  <a:schemeClr val="bg1"/>
                </a:solidFill>
              </a:rPr>
              <a:t> “serve --single” pada project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Kemudian</a:t>
            </a:r>
            <a:r>
              <a:rPr lang="en-US" dirty="0">
                <a:solidFill>
                  <a:schemeClr val="bg1"/>
                </a:solidFill>
              </a:rPr>
              <a:t> Ctrl + </a:t>
            </a:r>
            <a:r>
              <a:rPr lang="en-US" dirty="0" err="1">
                <a:solidFill>
                  <a:schemeClr val="bg1"/>
                </a:solidFill>
              </a:rPr>
              <a:t>klik</a:t>
            </a:r>
            <a:r>
              <a:rPr lang="en-US" dirty="0">
                <a:solidFill>
                  <a:schemeClr val="bg1"/>
                </a:solidFill>
              </a:rPr>
              <a:t> pada link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gambar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05A9C5-469D-4382-942B-2D8D5604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386912"/>
            <a:ext cx="6489819" cy="210480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37AF-67BC-402B-A691-FC9B4053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769314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47EE4-82D4-49C1-856C-6AE4FC06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9080-B28B-42CF-9A3C-CE717E85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Jalankan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kembali</a:t>
            </a:r>
            <a:r>
              <a:rPr lang="en-US" dirty="0">
                <a:solidFill>
                  <a:schemeClr val="bg1"/>
                </a:solidFill>
              </a:rPr>
              <a:t> Lighthouse</a:t>
            </a:r>
          </a:p>
          <a:p>
            <a:r>
              <a:rPr lang="en-US" dirty="0" err="1">
                <a:solidFill>
                  <a:schemeClr val="bg1"/>
                </a:solidFill>
              </a:rPr>
              <a:t>Klik</a:t>
            </a:r>
            <a:r>
              <a:rPr lang="en-US" dirty="0">
                <a:solidFill>
                  <a:schemeClr val="bg1"/>
                </a:solidFill>
              </a:rPr>
              <a:t> “Generate Report”</a:t>
            </a:r>
          </a:p>
          <a:p>
            <a:r>
              <a:rPr lang="en-US" dirty="0">
                <a:solidFill>
                  <a:schemeClr val="bg1"/>
                </a:solidFill>
              </a:rPr>
              <a:t>Anda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memperoleh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hasil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sempurna</a:t>
            </a:r>
            <a:r>
              <a:rPr lang="en-US" dirty="0">
                <a:solidFill>
                  <a:schemeClr val="bg1"/>
                </a:solidFill>
              </a:rPr>
              <a:t> pada PWA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6765C-DA6B-4072-A3BA-775F0B29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151654"/>
            <a:ext cx="6489819" cy="45753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924B2-C2FC-4FA4-B333-E950EB07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826234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C00F-3BB2-4E3C-AB51-96484430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7652-85BC-4D9F-B817-7FA350A02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Aplikasi juga sudah bisa di-install, baik di 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Desktop (Windows, MacOS &amp; Linux)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Mobile (Android &amp; iOS)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E2DBC-9A8D-40B2-BFEB-3FF04B70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400944"/>
            <a:ext cx="6489819" cy="207674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32357-B46E-4106-9770-0183C65D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169714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4A422102-5F13-4ECE-930A-10CAC5335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12DDEDF4-3907-467F-87A6-DF28FB042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3194092"/>
            <a:ext cx="3705323" cy="32067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62290-341E-4D59-9EF7-13B46908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65" y="3425294"/>
            <a:ext cx="3222911" cy="2800478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996275-0800-42A7-A5C2-D1C65F88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199"/>
            <a:ext cx="5608482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5F6284-81D2-4E88-96D1-D63C893C6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3934" y="453643"/>
            <a:ext cx="5591533" cy="9855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7C24D6-210A-4148-AA34-A29345B05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42658"/>
            <a:ext cx="2753496" cy="24522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B3657A-B4B8-4F89-B11B-E2B79AF2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8374" y="649815"/>
            <a:ext cx="2753496" cy="24522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5371AE-7814-4DFB-9501-2B1D6BEE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3934" y="646698"/>
            <a:ext cx="2753496" cy="24522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dd to Home Screen">
            <a:extLst>
              <a:ext uri="{FF2B5EF4-FFF2-40B4-BE49-F238E27FC236}">
                <a16:creationId xmlns:a16="http://schemas.microsoft.com/office/drawing/2014/main" id="{8B629C17-2186-4E61-A12A-9B356A79E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64" y="817836"/>
            <a:ext cx="1181130" cy="209978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055B20D-CD91-4CDC-8087-4301F22B6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6076" y="646698"/>
            <a:ext cx="2753496" cy="24522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0FCB9B-F082-4ABC-820A-6D9C2505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206" y="817837"/>
            <a:ext cx="1181130" cy="20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2DF85-4D9D-4513-A6D4-8DD6C7530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3425295"/>
            <a:ext cx="7022730" cy="2800477"/>
          </a:xfrm>
        </p:spPr>
        <p:txBody>
          <a:bodyPr>
            <a:normAutofit/>
          </a:bodyPr>
          <a:lstStyle/>
          <a:p>
            <a:r>
              <a:rPr lang="en-US" dirty="0"/>
              <a:t>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di mobile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https://stmikpontianak.net/011100862/angular011100862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A4F14-B2EC-4140-9599-B26AD9AE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C8B01A-C53E-43E4-AB7D-F5B5BA246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557" y="817835"/>
            <a:ext cx="1181130" cy="2099787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2B8B51-3D02-486F-8779-E5A9E8646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8408" y="817834"/>
            <a:ext cx="1181130" cy="209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51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18F87-5779-4814-9C85-262C4929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05C9-8C54-4D36-A7A9-39597795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lupa</a:t>
            </a:r>
            <a:r>
              <a:rPr lang="en-US" dirty="0">
                <a:solidFill>
                  <a:schemeClr val="bg1"/>
                </a:solidFill>
              </a:rPr>
              <a:t> backup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GitHub</a:t>
            </a:r>
          </a:p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05789456-D0A2-42BB-B17D-393A75B53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E439F-FC3A-4CFE-9221-0E46D464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43688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46E3-5DFE-4A56-B03D-DA284EFC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endParaRPr lang="en-US">
              <a:solidFill>
                <a:srgbClr val="FFFE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0999D-716D-430B-A132-CC6E6CAA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DE37712B-7912-44B4-9EC4-5F523BBF1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48068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39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2CFD297-D1AB-4A9E-9DD2-20560FF8E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FF9B0B-559F-4DEB-BE09-8CB6C87BC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8444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0653BB-8104-4496-BA4F-6D7299B5B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8444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DA8682-5D58-471F-ABF5-86935C442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8088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F686BF-39CA-4117-85DD-9C82FA1C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4757866"/>
            <a:ext cx="11309338" cy="16566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09AFE-4C02-4C96-B658-00CF3C4A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45617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Kebutuhan sistem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E7234-1D77-44F4-80DD-90049F28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Tony Wijaya, S.Kom., M.Kom.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EC7E7B21-B471-485C-8B3B-52166A121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396844"/>
              </p:ext>
            </p:extLst>
          </p:nvPr>
        </p:nvGraphicFramePr>
        <p:xfrm>
          <a:off x="581025" y="728488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47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9A601-9785-42F2-A635-71D0E4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browser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BC8D-BFB9-4BFC-8B97-4D2E1870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Adapun browser-browser yang mendukung PWA adalah :</a:t>
            </a:r>
          </a:p>
          <a:p>
            <a:pPr lvl="1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Google Chrome</a:t>
            </a:r>
          </a:p>
          <a:p>
            <a:pPr lvl="1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Apple Safari</a:t>
            </a:r>
          </a:p>
          <a:p>
            <a:pPr lvl="1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Mozilla Firefox</a:t>
            </a:r>
          </a:p>
          <a:p>
            <a:pPr lvl="1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Microsoft Edge</a:t>
            </a:r>
          </a:p>
          <a:p>
            <a:pPr lvl="1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UC Browser (Android)</a:t>
            </a:r>
          </a:p>
          <a:p>
            <a:pPr lvl="1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Opera</a:t>
            </a:r>
          </a:p>
          <a:p>
            <a:pPr lvl="1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Samsung Internet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F85AD-59D5-449F-8996-78D98607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539927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E4E4E4"/>
                </a:solidFill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45867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krip komputer di layar">
            <a:extLst>
              <a:ext uri="{FF2B5EF4-FFF2-40B4-BE49-F238E27FC236}">
                <a16:creationId xmlns:a16="http://schemas.microsoft.com/office/drawing/2014/main" id="{A5994F7A-98CC-4028-A37A-B4EDF7CA3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10" b="88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7A99F4-64DD-4283-BCB7-EB3C3206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AFEA-A8B7-4447-BF47-56F4B623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Browser yang tidak </a:t>
            </a:r>
            <a:r>
              <a:rPr lang="en-US" dirty="0" err="1">
                <a:solidFill>
                  <a:schemeClr val="bg1"/>
                </a:solidFill>
              </a:rPr>
              <a:t>mendukung</a:t>
            </a:r>
            <a:r>
              <a:rPr lang="en-US" dirty="0">
                <a:solidFill>
                  <a:schemeClr val="bg1"/>
                </a:solidFill>
              </a:rPr>
              <a:t> PWA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Internet Explorer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Opera Mini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DEA97-8FB8-4ABE-BC37-BE4EC13B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61954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97063-C1D9-45A6-97E1-65B63700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err="1"/>
              <a:t>Tambahkan</a:t>
            </a:r>
            <a:r>
              <a:rPr lang="en-US" sz="2200"/>
              <a:t> PWA </a:t>
            </a:r>
            <a:r>
              <a:rPr lang="en-US" sz="2200" err="1"/>
              <a:t>ke</a:t>
            </a:r>
            <a:r>
              <a:rPr lang="en-US" sz="2200"/>
              <a:t> </a:t>
            </a:r>
            <a:r>
              <a:rPr lang="en-US" sz="2200" err="1"/>
              <a:t>dalam</a:t>
            </a:r>
            <a:r>
              <a:rPr lang="en-US" sz="2200"/>
              <a:t> project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F001-79F2-4EA3-B60F-45CA8EF6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Buka project anda dan siapkan Terminal-nya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0C6A0-8CE2-4376-B99D-CA7974C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614054"/>
            <a:ext cx="6489819" cy="36505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CD140-7C92-410F-81BB-0AD3E7CB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37495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6D0BD-F477-46D7-84C1-56CCE3C2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6907-26E3-4396-B84C-C35D7F309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Ketik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>
                <a:solidFill>
                  <a:srgbClr val="FFC000"/>
                </a:solidFill>
              </a:rPr>
              <a:t>ng add @angular/pwa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>
                <a:solidFill>
                  <a:srgbClr val="FFC000"/>
                </a:solidFill>
              </a:rPr>
              <a:t>ng add @angular/pwa@latest</a:t>
            </a:r>
            <a:r>
              <a:rPr lang="en-US" dirty="0">
                <a:solidFill>
                  <a:schemeClr val="bg1"/>
                </a:solidFill>
              </a:rPr>
              <a:t>” di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project</a:t>
            </a:r>
          </a:p>
          <a:p>
            <a:r>
              <a:rPr lang="en-US" dirty="0" err="1">
                <a:solidFill>
                  <a:schemeClr val="bg1"/>
                </a:solidFill>
              </a:rPr>
              <a:t>Ketik</a:t>
            </a:r>
            <a:r>
              <a:rPr lang="en-US" dirty="0">
                <a:solidFill>
                  <a:schemeClr val="bg1"/>
                </a:solidFill>
              </a:rPr>
              <a:t> “y” Ketika </a:t>
            </a:r>
            <a:r>
              <a:rPr lang="en-US" dirty="0" err="1">
                <a:solidFill>
                  <a:schemeClr val="bg1"/>
                </a:solidFill>
              </a:rPr>
              <a:t>dikonfirmasi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NPM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menyiapkan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beberapa</a:t>
            </a:r>
            <a:r>
              <a:rPr lang="en-US" dirty="0">
                <a:solidFill>
                  <a:schemeClr val="bg1"/>
                </a:solidFill>
              </a:rPr>
              <a:t> icon, manifest dan file service worker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AC717-7BC5-4C32-A617-933660244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914904"/>
            <a:ext cx="6489819" cy="30488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EFEE8-AC58-4EE8-BA07-DD6AA7C2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19462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51002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C3E67-D0DE-4026-A42B-AEEF9BAA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CFA9-2C78-4C55-A7B0-EDA6854F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Perhatikan</a:t>
            </a:r>
            <a:r>
              <a:rPr lang="en-US" dirty="0">
                <a:solidFill>
                  <a:schemeClr val="bg1"/>
                </a:solidFill>
              </a:rPr>
              <a:t> file “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/index.html” </a:t>
            </a:r>
            <a:r>
              <a:rPr lang="en-US" dirty="0" err="1">
                <a:solidFill>
                  <a:schemeClr val="bg1"/>
                </a:solidFill>
              </a:rPr>
              <a:t>setelah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memasang</a:t>
            </a:r>
            <a:r>
              <a:rPr lang="en-US" dirty="0">
                <a:solidFill>
                  <a:schemeClr val="bg1"/>
                </a:solidFill>
              </a:rPr>
              <a:t> (install) @angular/pwa</a:t>
            </a:r>
          </a:p>
          <a:p>
            <a:r>
              <a:rPr lang="en-US" dirty="0">
                <a:solidFill>
                  <a:schemeClr val="bg1"/>
                </a:solidFill>
              </a:rPr>
              <a:t>Angular </a:t>
            </a:r>
            <a:r>
              <a:rPr lang="en-US" dirty="0" err="1">
                <a:solidFill>
                  <a:schemeClr val="bg1"/>
                </a:solidFill>
              </a:rPr>
              <a:t>menambahkan</a:t>
            </a:r>
            <a:r>
              <a:rPr lang="en-US" dirty="0">
                <a:solidFill>
                  <a:schemeClr val="bg1"/>
                </a:solidFill>
              </a:rPr>
              <a:t> 2 baris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gambar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B071AA-DA95-43EB-B72C-C05A84FD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344910"/>
            <a:ext cx="6489819" cy="218880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4FF31-D36D-48A9-8EA5-516B39A9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4875586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2367</TotalTime>
  <Words>976</Words>
  <Application>Microsoft Office PowerPoint</Application>
  <PresentationFormat>Widescreen</PresentationFormat>
  <Paragraphs>118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Gill Sans MT</vt:lpstr>
      <vt:lpstr>Wingdings 2</vt:lpstr>
      <vt:lpstr>Dividend</vt:lpstr>
      <vt:lpstr>Pemrograman mobile web</vt:lpstr>
      <vt:lpstr>PowerPoint Presentation</vt:lpstr>
      <vt:lpstr>PowerPoint Presentation</vt:lpstr>
      <vt:lpstr>Kebutuhan sistem</vt:lpstr>
      <vt:lpstr>browser</vt:lpstr>
      <vt:lpstr>PowerPoint Presentation</vt:lpstr>
      <vt:lpstr>Tambahkan PWA ke dalam project angular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 worker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mobile</dc:title>
  <dc:creator>TONY WIJAYA</dc:creator>
  <cp:lastModifiedBy>tonywijaya</cp:lastModifiedBy>
  <cp:revision>18</cp:revision>
  <dcterms:created xsi:type="dcterms:W3CDTF">2021-08-19T16:43:27Z</dcterms:created>
  <dcterms:modified xsi:type="dcterms:W3CDTF">2023-11-16T03:12:04Z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