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-276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8DBA0-27D5-B344-8E82-C3E8066BE2B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B9CED-658A-ED47-A34D-C3CDFEAE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2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14037-3761-9B48-B7D6-CCE1AA5F01A2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0F343-0BE7-9F43-A289-E100B8DE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5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5D92-975A-1D4C-A51B-F3EB2DC83E7C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4D07-4ADA-184B-938E-2A5EB8248EB3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9C22-C893-884D-912B-763D33329738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8BFF-7505-F142-AF19-068328C1C8BC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2721-9EAE-3E4A-A2C7-AFC099813A52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5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B13F-5436-804B-A80F-E7D72E562D78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3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FA7F-84E6-2544-A584-C84D63B4DE86}" type="datetime1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04A8-0A5C-1340-9331-EF3A6D77348D}" type="datetime1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9858-BF70-0F40-960F-116CD57329D7}" type="datetime1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E587-2766-E74B-BDF3-9FA7B9E6A20D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39C8-B22D-7749-9320-13185451B9B6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BF41-93F5-EB49-94ED-4C4B1AE4D512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C240-1067-104E-8FB4-E4501A66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upendra.limbore@synechron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ytor.io/%23/iftttapplets/lis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3229" y="1120211"/>
            <a:ext cx="5553690" cy="3839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200" dirty="0" smtClean="0">
                <a:latin typeface="Helvetica"/>
                <a:cs typeface="Helvetica"/>
              </a:rPr>
              <a:t>Demo Cheat sheet</a:t>
            </a:r>
          </a:p>
          <a:p>
            <a:pPr algn="r"/>
            <a:r>
              <a:rPr lang="en-US" sz="2600" dirty="0" err="1" smtClean="0">
                <a:latin typeface="Helvetica"/>
                <a:cs typeface="Helvetica"/>
              </a:rPr>
              <a:t>Sytorio</a:t>
            </a:r>
            <a:r>
              <a:rPr lang="en-US" sz="2600" dirty="0" smtClean="0">
                <a:latin typeface="Helvetica"/>
                <a:cs typeface="Helvetica"/>
              </a:rPr>
              <a:t> Switchboard v1.5</a:t>
            </a:r>
          </a:p>
          <a:p>
            <a:pPr algn="r"/>
            <a:endParaRPr lang="en-US" dirty="0" smtClean="0">
              <a:latin typeface="Helvetica"/>
              <a:cs typeface="Helvetica"/>
            </a:endParaRPr>
          </a:p>
          <a:p>
            <a:pPr algn="r"/>
            <a:endParaRPr lang="en-US" sz="3200" dirty="0" smtClean="0">
              <a:latin typeface="Helvetica"/>
              <a:cs typeface="Helvetica"/>
            </a:endParaRPr>
          </a:p>
          <a:p>
            <a:pPr algn="r"/>
            <a:r>
              <a:rPr lang="en-US" sz="1700" dirty="0" err="1" smtClean="0">
                <a:latin typeface="Helvetica"/>
                <a:cs typeface="Helvetica"/>
              </a:rPr>
              <a:t>Rupendra</a:t>
            </a:r>
            <a:r>
              <a:rPr lang="en-US" sz="1700" dirty="0" smtClean="0">
                <a:latin typeface="Helvetica"/>
                <a:cs typeface="Helvetica"/>
              </a:rPr>
              <a:t> </a:t>
            </a:r>
            <a:r>
              <a:rPr lang="en-US" sz="1700" dirty="0" err="1" smtClean="0">
                <a:latin typeface="Helvetica"/>
                <a:cs typeface="Helvetica"/>
              </a:rPr>
              <a:t>Limbore</a:t>
            </a:r>
            <a:endParaRPr lang="en-US" sz="1700" dirty="0" smtClean="0">
              <a:latin typeface="Helvetica"/>
              <a:cs typeface="Helvetica"/>
            </a:endParaRPr>
          </a:p>
          <a:p>
            <a:pPr algn="r"/>
            <a:r>
              <a:rPr lang="en-US" sz="1700" dirty="0" smtClean="0">
                <a:latin typeface="Helvetica"/>
                <a:cs typeface="Helvetica"/>
                <a:hlinkClick r:id="rId2"/>
              </a:rPr>
              <a:t>Rupendra.Limbore@synechron.com</a:t>
            </a:r>
            <a:endParaRPr lang="en-US" sz="1700" dirty="0" smtClean="0">
              <a:latin typeface="Helvetica"/>
              <a:cs typeface="Helvetica"/>
            </a:endParaRPr>
          </a:p>
          <a:p>
            <a:pPr algn="r"/>
            <a:endParaRPr lang="en-US" sz="1700" dirty="0">
              <a:latin typeface="Helvetica"/>
              <a:cs typeface="Helvetica"/>
            </a:endParaRPr>
          </a:p>
          <a:p>
            <a:pPr algn="r"/>
            <a:r>
              <a:rPr lang="en-US" sz="1700" dirty="0" err="1" smtClean="0">
                <a:latin typeface="Helvetica"/>
                <a:cs typeface="Helvetica"/>
              </a:rPr>
              <a:t>Synechron</a:t>
            </a:r>
            <a:r>
              <a:rPr lang="en-US" sz="1700" dirty="0" smtClean="0">
                <a:latin typeface="Helvetica"/>
                <a:cs typeface="Helvetica"/>
              </a:rPr>
              <a:t> Inc. </a:t>
            </a:r>
            <a:endParaRPr lang="en-US" sz="1700" dirty="0"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Index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>
                <a:latin typeface="Helvetica"/>
                <a:cs typeface="Helvetica"/>
              </a:rPr>
              <a:t>User Story– </a:t>
            </a:r>
            <a:r>
              <a:rPr lang="pl-PL" sz="2800" dirty="0" err="1" smtClean="0">
                <a:latin typeface="Helvetica"/>
                <a:cs typeface="Helvetica"/>
              </a:rPr>
              <a:t>Applet</a:t>
            </a:r>
            <a:r>
              <a:rPr lang="pl-PL" sz="2800" dirty="0" smtClean="0">
                <a:latin typeface="Helvetica"/>
                <a:cs typeface="Helvetica"/>
              </a:rPr>
              <a:t> List</a:t>
            </a:r>
          </a:p>
          <a:p>
            <a:r>
              <a:rPr lang="pl-PL" sz="2800" dirty="0">
                <a:latin typeface="Helvetica"/>
                <a:cs typeface="Helvetica"/>
              </a:rPr>
              <a:t>User Story </a:t>
            </a:r>
            <a:r>
              <a:rPr lang="mr-IN" sz="2800" dirty="0" smtClean="0">
                <a:latin typeface="Helvetica"/>
                <a:cs typeface="Helvetica"/>
              </a:rPr>
              <a:t>–</a:t>
            </a:r>
            <a:r>
              <a:rPr lang="pl-PL" sz="2800" dirty="0" smtClean="0">
                <a:latin typeface="Helvetica"/>
                <a:cs typeface="Helvetica"/>
              </a:rPr>
              <a:t> </a:t>
            </a:r>
            <a:r>
              <a:rPr lang="pl-PL" sz="2800" dirty="0" err="1" smtClean="0">
                <a:latin typeface="Helvetica"/>
                <a:cs typeface="Helvetica"/>
              </a:rPr>
              <a:t>Applet</a:t>
            </a:r>
            <a:r>
              <a:rPr lang="pl-PL" sz="2800" dirty="0" smtClean="0">
                <a:latin typeface="Helvetica"/>
                <a:cs typeface="Helvetica"/>
              </a:rPr>
              <a:t> </a:t>
            </a:r>
            <a:r>
              <a:rPr lang="pl-PL" sz="2800" dirty="0" err="1" smtClean="0">
                <a:latin typeface="Helvetica"/>
                <a:cs typeface="Helvetica"/>
              </a:rPr>
              <a:t>State</a:t>
            </a:r>
            <a:r>
              <a:rPr lang="pl-PL" sz="2800" dirty="0" smtClean="0">
                <a:latin typeface="Helvetica"/>
                <a:cs typeface="Helvetica"/>
              </a:rPr>
              <a:t> </a:t>
            </a:r>
            <a:r>
              <a:rPr lang="pl-PL" sz="2800" dirty="0" err="1" smtClean="0">
                <a:latin typeface="Helvetica"/>
                <a:cs typeface="Helvetica"/>
              </a:rPr>
              <a:t>Change</a:t>
            </a:r>
            <a:r>
              <a:rPr lang="pl-PL" sz="2800" dirty="0" smtClean="0">
                <a:latin typeface="Helvetica"/>
                <a:cs typeface="Helvetica"/>
              </a:rPr>
              <a:t> Notification</a:t>
            </a:r>
          </a:p>
          <a:p>
            <a:r>
              <a:rPr lang="pl-PL" sz="2800" dirty="0" err="1" smtClean="0">
                <a:latin typeface="Helvetica"/>
                <a:cs typeface="Helvetica"/>
              </a:rPr>
              <a:t>Tips</a:t>
            </a:r>
            <a:r>
              <a:rPr lang="pl-PL" sz="2800" dirty="0" smtClean="0">
                <a:latin typeface="Helvetica"/>
                <a:cs typeface="Helvetica"/>
              </a:rPr>
              <a:t> and </a:t>
            </a:r>
            <a:r>
              <a:rPr lang="pl-PL" sz="2800" dirty="0" err="1" smtClean="0">
                <a:latin typeface="Helvetica"/>
                <a:cs typeface="Helvetica"/>
              </a:rPr>
              <a:t>Tricks</a:t>
            </a:r>
            <a:endParaRPr lang="pl-PL" sz="2800" dirty="0" smtClean="0">
              <a:effectLst/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4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588"/>
          </a:xfrm>
        </p:spPr>
        <p:txBody>
          <a:bodyPr>
            <a:normAutofit fontScale="90000"/>
          </a:bodyPr>
          <a:lstStyle/>
          <a:p>
            <a:r>
              <a:rPr lang="pl-PL" sz="2800" dirty="0">
                <a:latin typeface="Helvetica"/>
                <a:cs typeface="Helvetica"/>
              </a:rPr>
              <a:t>User Story </a:t>
            </a:r>
            <a:r>
              <a:rPr lang="pl-PL" sz="2800" dirty="0" smtClean="0">
                <a:latin typeface="Helvetica"/>
                <a:cs typeface="Helvetica"/>
              </a:rPr>
              <a:t>– </a:t>
            </a:r>
            <a:r>
              <a:rPr lang="pl-PL" sz="2800" dirty="0" err="1">
                <a:latin typeface="Helvetica"/>
                <a:cs typeface="Helvetica"/>
              </a:rPr>
              <a:t>Applet</a:t>
            </a:r>
            <a:r>
              <a:rPr lang="pl-PL" sz="2800" dirty="0">
                <a:latin typeface="Helvetica"/>
                <a:cs typeface="Helvetica"/>
              </a:rPr>
              <a:t> </a:t>
            </a:r>
            <a:r>
              <a:rPr lang="pl-PL" sz="2800" dirty="0" smtClean="0">
                <a:latin typeface="Helvetica"/>
                <a:cs typeface="Helvetica"/>
              </a:rPr>
              <a:t>List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8280"/>
            <a:ext cx="4243533" cy="524788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latin typeface="Helvetica"/>
                <a:cs typeface="Helvetica"/>
              </a:rPr>
              <a:t>App: </a:t>
            </a:r>
            <a:r>
              <a:rPr lang="en-US" b="1" dirty="0" err="1">
                <a:latin typeface="Helvetica"/>
                <a:cs typeface="Helvetica"/>
              </a:rPr>
              <a:t>Sytorio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smtClean="0">
                <a:latin typeface="Helvetica"/>
                <a:cs typeface="Helvetica"/>
              </a:rPr>
              <a:t>Switchboard</a:t>
            </a:r>
            <a:endParaRPr lang="en-US" b="1" dirty="0" smtClean="0">
              <a:latin typeface="Helvetica"/>
              <a:cs typeface="Helvetica"/>
            </a:endParaRPr>
          </a:p>
          <a:p>
            <a:pPr marL="457200" lvl="1" indent="0">
              <a:buNone/>
            </a:pPr>
            <a:endParaRPr lang="en-US" dirty="0" smtClean="0">
              <a:effectLst/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Steps To Demo: </a:t>
            </a:r>
            <a:endParaRPr lang="en-US" b="1" dirty="0" smtClean="0">
              <a:latin typeface="Helvetica"/>
              <a:cs typeface="Helvetica"/>
            </a:endParaRPr>
          </a:p>
          <a:p>
            <a:pPr lvl="1"/>
            <a:r>
              <a:rPr lang="en-US" dirty="0" smtClean="0">
                <a:latin typeface="Helvetica"/>
                <a:cs typeface="Helvetica"/>
              </a:rPr>
              <a:t>Launch the app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Observe that </a:t>
            </a:r>
            <a:r>
              <a:rPr lang="en-US" dirty="0" smtClean="0">
                <a:latin typeface="Helvetica"/>
                <a:cs typeface="Helvetica"/>
              </a:rPr>
              <a:t>Login screen </a:t>
            </a:r>
            <a:r>
              <a:rPr lang="en-US" dirty="0">
                <a:latin typeface="Helvetica"/>
                <a:cs typeface="Helvetica"/>
              </a:rPr>
              <a:t>is opened </a:t>
            </a:r>
            <a:endParaRPr lang="en-US" dirty="0" smtClean="0">
              <a:effectLst/>
              <a:latin typeface="Helvetica"/>
              <a:cs typeface="Helvetica"/>
            </a:endParaRPr>
          </a:p>
          <a:p>
            <a:pPr lvl="1"/>
            <a:r>
              <a:rPr lang="en-US" dirty="0" smtClean="0">
                <a:latin typeface="Helvetica"/>
                <a:cs typeface="Helvetica"/>
              </a:rPr>
              <a:t>Type user name as “</a:t>
            </a:r>
            <a:r>
              <a:rPr lang="en-US" dirty="0" err="1" smtClean="0">
                <a:latin typeface="Helvetica"/>
                <a:cs typeface="Helvetica"/>
              </a:rPr>
              <a:t>ashish.nangla</a:t>
            </a:r>
            <a:r>
              <a:rPr lang="en-US" dirty="0" smtClean="0">
                <a:latin typeface="Helvetica"/>
                <a:cs typeface="Helvetica"/>
              </a:rPr>
              <a:t>” </a:t>
            </a:r>
            <a:r>
              <a:rPr lang="en-US" dirty="0">
                <a:latin typeface="Helvetica"/>
                <a:cs typeface="Helvetica"/>
              </a:rPr>
              <a:t>and password as </a:t>
            </a:r>
            <a:r>
              <a:rPr lang="en-US" dirty="0" smtClean="0">
                <a:latin typeface="Helvetica"/>
                <a:cs typeface="Helvetica"/>
              </a:rPr>
              <a:t>“welcome1”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Tap on “Log In” button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Observe that list of applets is presented.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Tap on any of the applet state types given at top.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Observe that applet list is filtered as per applet state selected.</a:t>
            </a:r>
            <a:endParaRPr lang="en-US" dirty="0">
              <a:latin typeface="Helvetica"/>
              <a:cs typeface="Helvetica"/>
            </a:endParaRPr>
          </a:p>
          <a:p>
            <a:pPr lvl="1"/>
            <a:endParaRPr lang="en-US" dirty="0" smtClean="0">
              <a:effectLst/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Highlights</a:t>
            </a:r>
            <a:r>
              <a:rPr lang="en-US" b="1" dirty="0" smtClean="0">
                <a:latin typeface="Helvetica"/>
                <a:cs typeface="Helvetica"/>
              </a:rPr>
              <a:t>: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Animation given to applet counts at top (running, not running and failed)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Filtering of applets on tapping on applet count.</a:t>
            </a: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90" y="1364843"/>
            <a:ext cx="1413755" cy="2514600"/>
          </a:xfrm>
          <a:prstGeom prst="rect">
            <a:avLst/>
          </a:prstGeom>
          <a:ln w="6350" cmpd="sng"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69" y="1364843"/>
            <a:ext cx="1413755" cy="2514600"/>
          </a:xfrm>
          <a:prstGeom prst="rect">
            <a:avLst/>
          </a:prstGeom>
          <a:ln w="6350" cmpd="sng">
            <a:solidFill>
              <a:schemeClr val="bg1">
                <a:lumMod val="75000"/>
              </a:schemeClr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588"/>
          </a:xfrm>
        </p:spPr>
        <p:txBody>
          <a:bodyPr>
            <a:normAutofit fontScale="90000"/>
          </a:bodyPr>
          <a:lstStyle/>
          <a:p>
            <a:r>
              <a:rPr lang="pl-PL" sz="2800" dirty="0">
                <a:latin typeface="Helvetica"/>
                <a:cs typeface="Helvetica"/>
              </a:rPr>
              <a:t>User Story </a:t>
            </a:r>
            <a:r>
              <a:rPr lang="pl-PL" sz="2800" dirty="0" smtClean="0">
                <a:latin typeface="Helvetica"/>
                <a:cs typeface="Helvetica"/>
              </a:rPr>
              <a:t>– </a:t>
            </a:r>
            <a:r>
              <a:rPr lang="pl-PL" sz="2800" dirty="0" err="1">
                <a:latin typeface="Helvetica"/>
                <a:cs typeface="Helvetica"/>
              </a:rPr>
              <a:t>Applet</a:t>
            </a:r>
            <a:r>
              <a:rPr lang="pl-PL" sz="2800" dirty="0">
                <a:latin typeface="Helvetica"/>
                <a:cs typeface="Helvetica"/>
              </a:rPr>
              <a:t> </a:t>
            </a:r>
            <a:r>
              <a:rPr lang="pl-PL" sz="2800" dirty="0" err="1">
                <a:latin typeface="Helvetica"/>
                <a:cs typeface="Helvetica"/>
              </a:rPr>
              <a:t>State</a:t>
            </a:r>
            <a:r>
              <a:rPr lang="pl-PL" sz="2800" dirty="0">
                <a:latin typeface="Helvetica"/>
                <a:cs typeface="Helvetica"/>
              </a:rPr>
              <a:t> </a:t>
            </a:r>
            <a:r>
              <a:rPr lang="pl-PL" sz="2800" dirty="0" err="1">
                <a:latin typeface="Helvetica"/>
                <a:cs typeface="Helvetica"/>
              </a:rPr>
              <a:t>Change</a:t>
            </a:r>
            <a:r>
              <a:rPr lang="pl-PL" sz="2800" dirty="0">
                <a:latin typeface="Helvetica"/>
                <a:cs typeface="Helvetica"/>
              </a:rPr>
              <a:t> Notification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8280"/>
            <a:ext cx="4243533" cy="5358132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>
                <a:latin typeface="Helvetica"/>
                <a:cs typeface="Helvetica"/>
              </a:rPr>
              <a:t>App: </a:t>
            </a:r>
            <a:r>
              <a:rPr lang="en-US" b="1" dirty="0" err="1">
                <a:latin typeface="Helvetica"/>
                <a:cs typeface="Helvetica"/>
              </a:rPr>
              <a:t>Sytorio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smtClean="0">
                <a:latin typeface="Helvetica"/>
                <a:cs typeface="Helvetica"/>
              </a:rPr>
              <a:t>Switchboard</a:t>
            </a:r>
            <a:endParaRPr lang="en-US" b="1" dirty="0" smtClean="0">
              <a:latin typeface="Helvetica"/>
              <a:cs typeface="Helvetica"/>
            </a:endParaRPr>
          </a:p>
          <a:p>
            <a:endParaRPr lang="en-US" b="1" dirty="0" smtClean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Prerequisites: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Make sure that </a:t>
            </a:r>
            <a:r>
              <a:rPr lang="en-US" dirty="0" err="1" smtClean="0">
                <a:latin typeface="Helvetica"/>
                <a:cs typeface="Helvetica"/>
              </a:rPr>
              <a:t>Sytorio</a:t>
            </a:r>
            <a:r>
              <a:rPr lang="en-US" dirty="0" smtClean="0">
                <a:latin typeface="Helvetica"/>
                <a:cs typeface="Helvetica"/>
              </a:rPr>
              <a:t> Switchboard app has permission to show notifications. This can be checked in </a:t>
            </a:r>
            <a:r>
              <a:rPr lang="en-US" dirty="0" err="1" smtClean="0">
                <a:latin typeface="Helvetica"/>
                <a:cs typeface="Helvetica"/>
              </a:rPr>
              <a:t>iOS</a:t>
            </a:r>
            <a:r>
              <a:rPr lang="en-US" dirty="0" smtClean="0">
                <a:latin typeface="Helvetica"/>
                <a:cs typeface="Helvetica"/>
              </a:rPr>
              <a:t> settings app. If you are using app for the first time, the app itself will ask for permission.</a:t>
            </a:r>
            <a:endParaRPr lang="en-US" dirty="0">
              <a:latin typeface="Helvetica"/>
              <a:cs typeface="Helvetica"/>
            </a:endParaRPr>
          </a:p>
          <a:p>
            <a:endParaRPr lang="en-US" dirty="0" smtClean="0">
              <a:effectLst/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Steps To Demo: </a:t>
            </a:r>
            <a:endParaRPr lang="en-US" b="1" dirty="0" smtClean="0">
              <a:latin typeface="Helvetica"/>
              <a:cs typeface="Helvetica"/>
            </a:endParaRPr>
          </a:p>
          <a:p>
            <a:pPr lvl="1"/>
            <a:r>
              <a:rPr lang="en-US" dirty="0">
                <a:latin typeface="Helvetica"/>
                <a:cs typeface="Helvetica"/>
              </a:rPr>
              <a:t>Launch the app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Observe that Login screen is opened 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Type user name as “</a:t>
            </a:r>
            <a:r>
              <a:rPr lang="en-US" dirty="0" err="1">
                <a:latin typeface="Helvetica"/>
                <a:cs typeface="Helvetica"/>
              </a:rPr>
              <a:t>ashish.nangla</a:t>
            </a:r>
            <a:r>
              <a:rPr lang="en-US" dirty="0">
                <a:latin typeface="Helvetica"/>
                <a:cs typeface="Helvetica"/>
              </a:rPr>
              <a:t>” and password as “welcome1”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Tap on “Log In” button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Observe that list of applets is presented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Tap on device Home button to </a:t>
            </a:r>
            <a:r>
              <a:rPr lang="en-US" dirty="0" err="1" smtClean="0">
                <a:latin typeface="Helvetica"/>
                <a:cs typeface="Helvetica"/>
              </a:rPr>
              <a:t>minimise</a:t>
            </a:r>
            <a:r>
              <a:rPr lang="en-US" dirty="0" smtClean="0">
                <a:latin typeface="Helvetica"/>
                <a:cs typeface="Helvetica"/>
              </a:rPr>
              <a:t> the application.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Launch the </a:t>
            </a:r>
            <a:r>
              <a:rPr lang="en-US" dirty="0">
                <a:latin typeface="Helvetica"/>
                <a:cs typeface="Helvetica"/>
              </a:rPr>
              <a:t>web app </a:t>
            </a:r>
            <a:r>
              <a:rPr lang="en-US" dirty="0" smtClean="0">
                <a:latin typeface="Helvetica"/>
                <a:cs typeface="Helvetica"/>
              </a:rPr>
              <a:t>on desktop browser </a:t>
            </a:r>
            <a:r>
              <a:rPr lang="en-US" dirty="0" smtClean="0">
                <a:latin typeface="Helvetica"/>
                <a:cs typeface="Helvetica"/>
                <a:hlinkClick r:id="rId2"/>
              </a:rPr>
              <a:t>http</a:t>
            </a:r>
            <a:r>
              <a:rPr lang="en-US" dirty="0">
                <a:latin typeface="Helvetica"/>
                <a:cs typeface="Helvetica"/>
                <a:hlinkClick r:id="rId2"/>
              </a:rPr>
              <a:t>://sytor.io/#/iftttapplets/</a:t>
            </a:r>
            <a:r>
              <a:rPr lang="en-US" dirty="0" smtClean="0">
                <a:latin typeface="Helvetica"/>
                <a:cs typeface="Helvetica"/>
                <a:hlinkClick r:id="rId2"/>
              </a:rPr>
              <a:t>list</a:t>
            </a:r>
            <a:r>
              <a:rPr lang="en-US" dirty="0" smtClean="0">
                <a:latin typeface="Helvetica"/>
                <a:cs typeface="Helvetica"/>
              </a:rPr>
              <a:t>, use same credentials as </a:t>
            </a:r>
            <a:r>
              <a:rPr lang="en-US" dirty="0" err="1" smtClean="0">
                <a:latin typeface="Helvetica"/>
                <a:cs typeface="Helvetica"/>
              </a:rPr>
              <a:t>iOS</a:t>
            </a:r>
            <a:r>
              <a:rPr lang="en-US" dirty="0" smtClean="0">
                <a:latin typeface="Helvetica"/>
                <a:cs typeface="Helvetica"/>
              </a:rPr>
              <a:t> app.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Change the state of any of the applet, e.g. Not running to Running.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Observe that the notification (as shown in screenshot) is displayed on </a:t>
            </a:r>
            <a:r>
              <a:rPr lang="en-US" dirty="0" err="1" smtClean="0">
                <a:latin typeface="Helvetica"/>
                <a:cs typeface="Helvetica"/>
              </a:rPr>
              <a:t>iOS</a:t>
            </a:r>
            <a:r>
              <a:rPr lang="en-US" dirty="0" smtClean="0">
                <a:latin typeface="Helvetica"/>
                <a:cs typeface="Helvetica"/>
              </a:rPr>
              <a:t> device. (This may take 15-20 seconds as the notification currently works on pull technology and not push.</a:t>
            </a:r>
            <a:endParaRPr lang="en-US" dirty="0">
              <a:latin typeface="Helvetica"/>
              <a:cs typeface="Helvetica"/>
            </a:endParaRPr>
          </a:p>
          <a:p>
            <a:pPr marL="914400" lvl="2" indent="0">
              <a:buNone/>
            </a:pPr>
            <a:endParaRPr lang="en-US" dirty="0" smtClean="0">
              <a:effectLst/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Highlights</a:t>
            </a:r>
            <a:r>
              <a:rPr lang="en-US" b="1" dirty="0" smtClean="0">
                <a:latin typeface="Helvetica"/>
                <a:cs typeface="Helvetica"/>
              </a:rPr>
              <a:t>: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Notification on applet state change.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85" y="1354713"/>
            <a:ext cx="3082439" cy="1608647"/>
          </a:xfrm>
          <a:prstGeom prst="rect">
            <a:avLst/>
          </a:prstGeom>
          <a:ln w="6350" cmpd="sng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86" y="3453602"/>
            <a:ext cx="1413755" cy="2514598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7684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588"/>
          </a:xfrm>
        </p:spPr>
        <p:txBody>
          <a:bodyPr>
            <a:normAutofit fontScale="90000"/>
          </a:bodyPr>
          <a:lstStyle/>
          <a:p>
            <a:r>
              <a:rPr lang="pl-PL" sz="2800" dirty="0" err="1">
                <a:latin typeface="Helvetica"/>
                <a:cs typeface="Helvetica"/>
              </a:rPr>
              <a:t>Tips</a:t>
            </a:r>
            <a:r>
              <a:rPr lang="pl-PL" sz="2800" dirty="0">
                <a:latin typeface="Helvetica"/>
                <a:cs typeface="Helvetica"/>
              </a:rPr>
              <a:t> and </a:t>
            </a:r>
            <a:r>
              <a:rPr lang="pl-PL" sz="2800" dirty="0" err="1" smtClean="0">
                <a:latin typeface="Helvetica"/>
                <a:cs typeface="Helvetica"/>
              </a:rPr>
              <a:t>Tricks</a:t>
            </a:r>
            <a:endParaRPr lang="pl-PL" sz="28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8280"/>
            <a:ext cx="8034447" cy="5247884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effectLst/>
                <a:latin typeface="Helvetica"/>
                <a:cs typeface="Helvetica"/>
              </a:rPr>
              <a:t>If there is no internet during demo, you can tap on the “View Demo” button on login screen to give demo offline.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C240-1067-104E-8FB4-E4501A66D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353</Words>
  <Application>Microsoft Macintosh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Index</vt:lpstr>
      <vt:lpstr>User Story – Applet List</vt:lpstr>
      <vt:lpstr>User Story – Applet State Change Notification</vt:lpstr>
      <vt:lpstr>Tips and Tricks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Bot Demo Cheat sheet </dc:title>
  <dc:creator>R</dc:creator>
  <cp:lastModifiedBy>R</cp:lastModifiedBy>
  <cp:revision>201</cp:revision>
  <dcterms:created xsi:type="dcterms:W3CDTF">2016-11-25T13:32:35Z</dcterms:created>
  <dcterms:modified xsi:type="dcterms:W3CDTF">2017-02-21T11:01:24Z</dcterms:modified>
</cp:coreProperties>
</file>