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1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81236-2FF4-DAF2-79CC-6212DAC0B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145BF-9529-4D4B-1632-F845FDCEF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AC37E-135F-7177-14B8-F707EEA6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B76B-8FC8-5D1E-6887-4215B0BF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1C1A5-9321-25EA-CE9E-863C58A1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2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BE55D-A58E-3829-5AA8-E651886E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1B1FD-4966-D30A-3F9B-5AEDD294BE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BF4F-3FF2-7D13-DA33-8C946FDA1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F0755-478F-7816-CC4F-3A0EFAFC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79B3F-404E-BD35-9E52-810F9AB5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3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D6327-626F-1467-8A28-DEE02BE77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9D74C-07D2-E14A-1A50-66DB0A87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A5D34-2FA0-4893-E10C-00568A343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1E384-E24B-BA2F-87C5-29775881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F532F-345C-7BDC-3ADE-75873B87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07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EB0C-5306-3081-264A-A101D4C8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82FE8-AAA3-4466-9458-F286B8BC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A9870-E7BE-FE0C-04AD-5A76B384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593A2-5A72-3747-168F-9EE9BC14A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30C94-8EBD-2A1E-0BA6-1AF93617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03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95AC-E05C-3567-AE23-2857F2EA1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05F4-00D4-0C3D-EC11-6896FF1E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99BD9-7D0B-A4D9-8808-AB34F58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5148-1CC5-9EC6-D172-7765DF38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A50B0-8978-70B0-59B8-FC0E3B8E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74F-C00F-D148-BEFB-BA5B7AEC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23D96-FFB4-916A-A00A-81E4791CB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44B5F-AB89-8334-84DE-0ABAB26F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F1115-A764-4875-CA2D-AD2889CD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9F1DA-6B92-B6FC-4FA0-BA99C82B0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F4C29-F4C9-6D7E-6D1A-A0A41319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9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257-BDB5-3CA8-AB60-A95236C1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41047-FF25-C202-ABB5-1A4F5A619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505784-FD95-DAE4-0694-2488A928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A813F-6875-49E5-BC15-8CE25D2ED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76184D-7EE6-6A84-7F1F-20E81165A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25A25-5C14-2821-408D-68AD646F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CC6FCB-CBEC-1D34-B706-21B61DC1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AD13B-CBB7-30F5-D2BF-C848FBD10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0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CAF5-FF8D-B855-7931-B4809193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74D1D-64BB-789A-CAAB-C1E1C25AE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E09-E961-C709-6DB7-ECD02B848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69B87-EAD5-1B25-ECF6-CEC932CB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35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F19DC-B398-D2CB-6A8E-FF386C82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0DBCF-AA1B-856B-7380-10EC2253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AAD0-27A8-87E1-CC33-63805048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0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3DDA-BC87-54CC-C5B8-25C5FB0D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C83B3-AA96-1402-8CB8-F327239A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7CC58-B1C3-2BE4-07E3-C1BFEB0E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7F50C-C753-D902-9073-228BD7DEA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3424C-EC46-6CD3-A573-1F5E779E9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44EF-2F60-7527-BD7D-F203F772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1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8A05-A244-9E55-CBC8-E64A2F30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4C672-6635-5260-10F2-1053C0703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85827-30C0-D2F7-D7BE-4D8E15304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68F83-297D-3933-4338-708C8E60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4872-5383-578E-F319-264EEC54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A9787-8CE9-5B00-CB86-1E416112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EACC25-CD70-1C9E-940C-EA35BDDC3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2B30E-EBDF-A417-3753-9033368B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8E4E-EF45-BF87-2B82-E4F7CE5AD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B62DC-7E84-4B70-B34C-07FD9481CF8E}" type="datetimeFigureOut">
              <a:rPr lang="en-US" smtClean="0"/>
              <a:t>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AEBB-289C-CD7E-76FA-8FD93CAA4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1F699-6901-2B84-0906-C8138E7E0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8F701-7360-41D4-8C06-EAFA3CAC8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7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A66B08-293E-8C2A-D054-DC8094AD8B8C}"/>
              </a:ext>
            </a:extLst>
          </p:cNvPr>
          <p:cNvSpPr/>
          <p:nvPr/>
        </p:nvSpPr>
        <p:spPr>
          <a:xfrm>
            <a:off x="4909930" y="235897"/>
            <a:ext cx="2027583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Services.Host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DB1E9-FEEC-0CF0-5623-067E3BCD4A24}"/>
              </a:ext>
            </a:extLst>
          </p:cNvPr>
          <p:cNvSpPr/>
          <p:nvPr/>
        </p:nvSpPr>
        <p:spPr>
          <a:xfrm>
            <a:off x="4909929" y="1999796"/>
            <a:ext cx="2027584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81E3A-B573-FD24-FCC8-ABB1005846F7}"/>
              </a:ext>
            </a:extLst>
          </p:cNvPr>
          <p:cNvSpPr/>
          <p:nvPr/>
        </p:nvSpPr>
        <p:spPr>
          <a:xfrm>
            <a:off x="6293989" y="3763695"/>
            <a:ext cx="2027585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Services.Controllers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770CD9-A666-6623-EAA1-5ED72BDCA128}"/>
              </a:ext>
            </a:extLst>
          </p:cNvPr>
          <p:cNvSpPr/>
          <p:nvPr/>
        </p:nvSpPr>
        <p:spPr>
          <a:xfrm>
            <a:off x="3530912" y="3763695"/>
            <a:ext cx="2027585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Services.Isolated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62BC0-B609-C560-D858-9B64968FF030}"/>
              </a:ext>
            </a:extLst>
          </p:cNvPr>
          <p:cNvSpPr/>
          <p:nvPr/>
        </p:nvSpPr>
        <p:spPr>
          <a:xfrm>
            <a:off x="4909929" y="5527594"/>
            <a:ext cx="2027585" cy="1046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Services.Models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920C56-A328-D073-99BB-F4A0278EB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923721" y="1282819"/>
            <a:ext cx="1" cy="7169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49C72B-5953-EEE7-8C75-5F3D6788550A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578221" y="3046718"/>
            <a:ext cx="729561" cy="7169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AFB8DC-C75D-1B7C-4AC4-028501ADDBD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544705" y="3046718"/>
            <a:ext cx="874642" cy="7169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81086E-10C5-EDCA-722E-0A2A7CEA44B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5558497" y="4287156"/>
            <a:ext cx="735492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E7FFF-AE88-2EAC-D5BA-00EDE64CF422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544705" y="4810617"/>
            <a:ext cx="1013792" cy="7169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CB53296-4A75-4BDD-894D-B3E9C53EA56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433140" y="4810617"/>
            <a:ext cx="874642" cy="71697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7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Ives</dc:creator>
  <cp:lastModifiedBy>Steve Ives</cp:lastModifiedBy>
  <cp:revision>1</cp:revision>
  <dcterms:created xsi:type="dcterms:W3CDTF">2023-01-08T03:29:19Z</dcterms:created>
  <dcterms:modified xsi:type="dcterms:W3CDTF">2023-01-08T03:33:59Z</dcterms:modified>
</cp:coreProperties>
</file>