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87" d="100"/>
          <a:sy n="87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A811-87D2-429E-B309-4FDF24D7005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0CBF1-7295-457B-85A8-978E7F077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7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A811-87D2-429E-B309-4FDF24D7005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0CBF1-7295-457B-85A8-978E7F077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2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A811-87D2-429E-B309-4FDF24D7005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0CBF1-7295-457B-85A8-978E7F077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5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A811-87D2-429E-B309-4FDF24D7005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0CBF1-7295-457B-85A8-978E7F077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0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A811-87D2-429E-B309-4FDF24D7005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0CBF1-7295-457B-85A8-978E7F077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2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A811-87D2-429E-B309-4FDF24D7005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0CBF1-7295-457B-85A8-978E7F077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1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A811-87D2-429E-B309-4FDF24D7005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0CBF1-7295-457B-85A8-978E7F077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9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A811-87D2-429E-B309-4FDF24D7005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0CBF1-7295-457B-85A8-978E7F077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2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A811-87D2-429E-B309-4FDF24D7005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0CBF1-7295-457B-85A8-978E7F077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8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A811-87D2-429E-B309-4FDF24D7005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0CBF1-7295-457B-85A8-978E7F077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1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A811-87D2-429E-B309-4FDF24D7005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0CBF1-7295-457B-85A8-978E7F077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4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0A811-87D2-429E-B309-4FDF24D7005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0CBF1-7295-457B-85A8-978E7F077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6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97" y="528809"/>
            <a:ext cx="11430000" cy="6143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2126255" y="341523"/>
            <a:ext cx="1410159" cy="96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81332" y="123806"/>
            <a:ext cx="481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 for allocation text without numbers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126255" y="1432193"/>
            <a:ext cx="495759" cy="3382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26255" y="1432193"/>
            <a:ext cx="1266940" cy="3382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501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Lipscomb</dc:creator>
  <cp:lastModifiedBy>Tom Lipscomb</cp:lastModifiedBy>
  <cp:revision>2</cp:revision>
  <dcterms:created xsi:type="dcterms:W3CDTF">2018-06-19T21:41:11Z</dcterms:created>
  <dcterms:modified xsi:type="dcterms:W3CDTF">2018-06-20T10:01:39Z</dcterms:modified>
</cp:coreProperties>
</file>