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EB975-724A-4874-B31F-E510FCFE7A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DF7543B-F979-41E1-B00B-C1B26D1FB1BB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Workgroups</a:t>
          </a:r>
          <a:endParaRPr lang="en-US" dirty="0"/>
        </a:p>
      </dgm:t>
    </dgm:pt>
    <dgm:pt modelId="{6D6536D4-4C2F-45FC-9E49-B14F62D9FBCF}" type="parTrans" cxnId="{C890625F-ECDC-4855-954C-CD87AC0A45AD}">
      <dgm:prSet/>
      <dgm:spPr/>
      <dgm:t>
        <a:bodyPr/>
        <a:lstStyle/>
        <a:p>
          <a:endParaRPr lang="en-US"/>
        </a:p>
      </dgm:t>
    </dgm:pt>
    <dgm:pt modelId="{A40FCCF5-8895-4298-9EFD-8DB72AABEC43}" type="sibTrans" cxnId="{C890625F-ECDC-4855-954C-CD87AC0A45AD}">
      <dgm:prSet/>
      <dgm:spPr/>
      <dgm:t>
        <a:bodyPr/>
        <a:lstStyle/>
        <a:p>
          <a:endParaRPr lang="en-US"/>
        </a:p>
      </dgm:t>
    </dgm:pt>
    <dgm:pt modelId="{819A9826-6823-4523-B29E-626DCC59C43C}">
      <dgm:prSet phldrT="[Text]"/>
      <dgm:spPr/>
      <dgm:t>
        <a:bodyPr/>
        <a:lstStyle/>
        <a:p>
          <a:r>
            <a:rPr lang="en-US" dirty="0" smtClean="0"/>
            <a:t>Projects</a:t>
          </a:r>
          <a:endParaRPr lang="en-US" dirty="0"/>
        </a:p>
      </dgm:t>
    </dgm:pt>
    <dgm:pt modelId="{04BF47F4-EEE0-4BD3-A9DD-DE9FADDD7697}" type="parTrans" cxnId="{C0CAC68F-B0BB-495C-9A9B-CA7172A14DAB}">
      <dgm:prSet/>
      <dgm:spPr/>
      <dgm:t>
        <a:bodyPr/>
        <a:lstStyle/>
        <a:p>
          <a:endParaRPr lang="en-US"/>
        </a:p>
      </dgm:t>
    </dgm:pt>
    <dgm:pt modelId="{02A44B84-0E95-4B3C-AF3C-8F545400BF43}" type="sibTrans" cxnId="{C0CAC68F-B0BB-495C-9A9B-CA7172A14DAB}">
      <dgm:prSet/>
      <dgm:spPr/>
      <dgm:t>
        <a:bodyPr/>
        <a:lstStyle/>
        <a:p>
          <a:endParaRPr lang="en-US"/>
        </a:p>
      </dgm:t>
    </dgm:pt>
    <dgm:pt modelId="{5AFD2873-F571-438F-8509-17691F5BA253}">
      <dgm:prSet phldrT="[Text]"/>
      <dgm:spPr/>
      <dgm:t>
        <a:bodyPr/>
        <a:lstStyle/>
        <a:p>
          <a:r>
            <a:rPr lang="en-US" dirty="0" smtClean="0"/>
            <a:t>Matrices</a:t>
          </a:r>
          <a:endParaRPr lang="en-US" dirty="0"/>
        </a:p>
      </dgm:t>
    </dgm:pt>
    <dgm:pt modelId="{B433C967-4561-46CC-9D13-66CB8180BC0C}" type="parTrans" cxnId="{625AC63B-FA3F-41F9-A622-46D0E81D5F66}">
      <dgm:prSet/>
      <dgm:spPr/>
      <dgm:t>
        <a:bodyPr/>
        <a:lstStyle/>
        <a:p>
          <a:endParaRPr lang="en-US"/>
        </a:p>
      </dgm:t>
    </dgm:pt>
    <dgm:pt modelId="{94CEFA80-E2FC-4E8B-A25C-5D4B4BE827A9}" type="sibTrans" cxnId="{625AC63B-FA3F-41F9-A622-46D0E81D5F66}">
      <dgm:prSet/>
      <dgm:spPr/>
      <dgm:t>
        <a:bodyPr/>
        <a:lstStyle/>
        <a:p>
          <a:endParaRPr lang="en-US"/>
        </a:p>
      </dgm:t>
    </dgm:pt>
    <dgm:pt modelId="{1E479105-BA9A-439F-84C2-61A78D67F8BD}">
      <dgm:prSet/>
      <dgm:spPr/>
      <dgm:t>
        <a:bodyPr/>
        <a:lstStyle/>
        <a:p>
          <a:r>
            <a:rPr lang="en-US" dirty="0" smtClean="0"/>
            <a:t>Matrix</a:t>
          </a:r>
          <a:endParaRPr lang="en-US" dirty="0"/>
        </a:p>
      </dgm:t>
    </dgm:pt>
    <dgm:pt modelId="{E9027FAA-9BC6-443B-9122-050F0DC8E33A}" type="parTrans" cxnId="{9F6E1B8A-DDF9-409B-8FB7-FEFE1F48A5F8}">
      <dgm:prSet/>
      <dgm:spPr/>
      <dgm:t>
        <a:bodyPr/>
        <a:lstStyle/>
        <a:p>
          <a:endParaRPr lang="en-US"/>
        </a:p>
      </dgm:t>
    </dgm:pt>
    <dgm:pt modelId="{ECA548E1-53D7-4194-9F3A-93029B747912}" type="sibTrans" cxnId="{9F6E1B8A-DDF9-409B-8FB7-FEFE1F48A5F8}">
      <dgm:prSet/>
      <dgm:spPr/>
      <dgm:t>
        <a:bodyPr/>
        <a:lstStyle/>
        <a:p>
          <a:endParaRPr lang="en-US"/>
        </a:p>
      </dgm:t>
    </dgm:pt>
    <dgm:pt modelId="{CA2EC8DC-F3A6-4041-9AA4-1F992096C603}" type="pres">
      <dgm:prSet presAssocID="{EC3EB975-724A-4874-B31F-E510FCFE7A0F}" presName="Name0" presStyleCnt="0">
        <dgm:presLayoutVars>
          <dgm:dir/>
          <dgm:animLvl val="lvl"/>
          <dgm:resizeHandles val="exact"/>
        </dgm:presLayoutVars>
      </dgm:prSet>
      <dgm:spPr/>
    </dgm:pt>
    <dgm:pt modelId="{E79C6526-58CA-44F6-8902-98C6A03F50D7}" type="pres">
      <dgm:prSet presAssocID="{FDF7543B-F979-41E1-B00B-C1B26D1FB1B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E99AC-91CA-49F6-8CFC-017610AE4B5A}" type="pres">
      <dgm:prSet presAssocID="{A40FCCF5-8895-4298-9EFD-8DB72AABEC43}" presName="parTxOnlySpace" presStyleCnt="0"/>
      <dgm:spPr/>
    </dgm:pt>
    <dgm:pt modelId="{35ADD34A-F4E7-499F-8596-CF29F9DC4AE6}" type="pres">
      <dgm:prSet presAssocID="{819A9826-6823-4523-B29E-626DCC59C43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4292C-B81C-4334-B5C4-3ADCCCF3407D}" type="pres">
      <dgm:prSet presAssocID="{02A44B84-0E95-4B3C-AF3C-8F545400BF43}" presName="parTxOnlySpace" presStyleCnt="0"/>
      <dgm:spPr/>
    </dgm:pt>
    <dgm:pt modelId="{8E54AA1A-AA34-425F-BD76-650835A0A11F}" type="pres">
      <dgm:prSet presAssocID="{5AFD2873-F571-438F-8509-17691F5BA25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4BE1D-32AA-424F-8496-F59A5385BBD8}" type="pres">
      <dgm:prSet presAssocID="{94CEFA80-E2FC-4E8B-A25C-5D4B4BE827A9}" presName="parTxOnlySpace" presStyleCnt="0"/>
      <dgm:spPr/>
    </dgm:pt>
    <dgm:pt modelId="{F3FEC577-57C5-4E3C-985F-EEC93769FED4}" type="pres">
      <dgm:prSet presAssocID="{1E479105-BA9A-439F-84C2-61A78D67F8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AC63B-FA3F-41F9-A622-46D0E81D5F66}" srcId="{EC3EB975-724A-4874-B31F-E510FCFE7A0F}" destId="{5AFD2873-F571-438F-8509-17691F5BA253}" srcOrd="2" destOrd="0" parTransId="{B433C967-4561-46CC-9D13-66CB8180BC0C}" sibTransId="{94CEFA80-E2FC-4E8B-A25C-5D4B4BE827A9}"/>
    <dgm:cxn modelId="{3D5FD933-7084-4326-9500-486B6ACD009A}" type="presOf" srcId="{FDF7543B-F979-41E1-B00B-C1B26D1FB1BB}" destId="{E79C6526-58CA-44F6-8902-98C6A03F50D7}" srcOrd="0" destOrd="0" presId="urn:microsoft.com/office/officeart/2005/8/layout/chevron1"/>
    <dgm:cxn modelId="{8C81C40B-4473-45E7-9F7F-C6AFAA4F9320}" type="presOf" srcId="{819A9826-6823-4523-B29E-626DCC59C43C}" destId="{35ADD34A-F4E7-499F-8596-CF29F9DC4AE6}" srcOrd="0" destOrd="0" presId="urn:microsoft.com/office/officeart/2005/8/layout/chevron1"/>
    <dgm:cxn modelId="{34D3C876-25A4-4E81-BDA5-4C183D80B18A}" type="presOf" srcId="{1E479105-BA9A-439F-84C2-61A78D67F8BD}" destId="{F3FEC577-57C5-4E3C-985F-EEC93769FED4}" srcOrd="0" destOrd="0" presId="urn:microsoft.com/office/officeart/2005/8/layout/chevron1"/>
    <dgm:cxn modelId="{C0CAC68F-B0BB-495C-9A9B-CA7172A14DAB}" srcId="{EC3EB975-724A-4874-B31F-E510FCFE7A0F}" destId="{819A9826-6823-4523-B29E-626DCC59C43C}" srcOrd="1" destOrd="0" parTransId="{04BF47F4-EEE0-4BD3-A9DD-DE9FADDD7697}" sibTransId="{02A44B84-0E95-4B3C-AF3C-8F545400BF43}"/>
    <dgm:cxn modelId="{C890625F-ECDC-4855-954C-CD87AC0A45AD}" srcId="{EC3EB975-724A-4874-B31F-E510FCFE7A0F}" destId="{FDF7543B-F979-41E1-B00B-C1B26D1FB1BB}" srcOrd="0" destOrd="0" parTransId="{6D6536D4-4C2F-45FC-9E49-B14F62D9FBCF}" sibTransId="{A40FCCF5-8895-4298-9EFD-8DB72AABEC43}"/>
    <dgm:cxn modelId="{3A8693F0-B21C-477C-9732-35C3EE7D903A}" type="presOf" srcId="{EC3EB975-724A-4874-B31F-E510FCFE7A0F}" destId="{CA2EC8DC-F3A6-4041-9AA4-1F992096C603}" srcOrd="0" destOrd="0" presId="urn:microsoft.com/office/officeart/2005/8/layout/chevron1"/>
    <dgm:cxn modelId="{9F6E1B8A-DDF9-409B-8FB7-FEFE1F48A5F8}" srcId="{EC3EB975-724A-4874-B31F-E510FCFE7A0F}" destId="{1E479105-BA9A-439F-84C2-61A78D67F8BD}" srcOrd="3" destOrd="0" parTransId="{E9027FAA-9BC6-443B-9122-050F0DC8E33A}" sibTransId="{ECA548E1-53D7-4194-9F3A-93029B747912}"/>
    <dgm:cxn modelId="{C4515B7E-4675-4F66-8381-2C9DF5ECE3F4}" type="presOf" srcId="{5AFD2873-F571-438F-8509-17691F5BA253}" destId="{8E54AA1A-AA34-425F-BD76-650835A0A11F}" srcOrd="0" destOrd="0" presId="urn:microsoft.com/office/officeart/2005/8/layout/chevron1"/>
    <dgm:cxn modelId="{F4D0A134-E936-49FD-B5CD-7502FD10FD05}" type="presParOf" srcId="{CA2EC8DC-F3A6-4041-9AA4-1F992096C603}" destId="{E79C6526-58CA-44F6-8902-98C6A03F50D7}" srcOrd="0" destOrd="0" presId="urn:microsoft.com/office/officeart/2005/8/layout/chevron1"/>
    <dgm:cxn modelId="{7BC237DE-38A3-41D4-9456-203FEC19B1AE}" type="presParOf" srcId="{CA2EC8DC-F3A6-4041-9AA4-1F992096C603}" destId="{F8FE99AC-91CA-49F6-8CFC-017610AE4B5A}" srcOrd="1" destOrd="0" presId="urn:microsoft.com/office/officeart/2005/8/layout/chevron1"/>
    <dgm:cxn modelId="{B8AF8B55-772B-4857-8442-E1571C1574FD}" type="presParOf" srcId="{CA2EC8DC-F3A6-4041-9AA4-1F992096C603}" destId="{35ADD34A-F4E7-499F-8596-CF29F9DC4AE6}" srcOrd="2" destOrd="0" presId="urn:microsoft.com/office/officeart/2005/8/layout/chevron1"/>
    <dgm:cxn modelId="{C6184A44-C52B-4D15-AA14-3A7E3ED33DA6}" type="presParOf" srcId="{CA2EC8DC-F3A6-4041-9AA4-1F992096C603}" destId="{5CB4292C-B81C-4334-B5C4-3ADCCCF3407D}" srcOrd="3" destOrd="0" presId="urn:microsoft.com/office/officeart/2005/8/layout/chevron1"/>
    <dgm:cxn modelId="{BBE5BCD6-E497-4706-8895-F0B3BE7D4360}" type="presParOf" srcId="{CA2EC8DC-F3A6-4041-9AA4-1F992096C603}" destId="{8E54AA1A-AA34-425F-BD76-650835A0A11F}" srcOrd="4" destOrd="0" presId="urn:microsoft.com/office/officeart/2005/8/layout/chevron1"/>
    <dgm:cxn modelId="{E4A88CA6-8DB8-4EBA-81A4-7392D1D8123D}" type="presParOf" srcId="{CA2EC8DC-F3A6-4041-9AA4-1F992096C603}" destId="{C554BE1D-32AA-424F-8496-F59A5385BBD8}" srcOrd="5" destOrd="0" presId="urn:microsoft.com/office/officeart/2005/8/layout/chevron1"/>
    <dgm:cxn modelId="{7D225258-2C7F-4B25-AEE1-CA4E07C39AA6}" type="presParOf" srcId="{CA2EC8DC-F3A6-4041-9AA4-1F992096C603}" destId="{F3FEC577-57C5-4E3C-985F-EEC93769FED4}" srcOrd="6" destOrd="0" presId="urn:microsoft.com/office/officeart/2005/8/layout/chevron1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EB975-724A-4874-B31F-E510FCFE7A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DF7543B-F979-41E1-B00B-C1B26D1FB1BB}">
      <dgm:prSet phldrT="[Text]"/>
      <dgm:spPr/>
      <dgm:t>
        <a:bodyPr/>
        <a:lstStyle/>
        <a:p>
          <a:r>
            <a:rPr lang="en-US" dirty="0" smtClean="0"/>
            <a:t>Workgroups</a:t>
          </a:r>
          <a:endParaRPr lang="en-US" dirty="0"/>
        </a:p>
      </dgm:t>
    </dgm:pt>
    <dgm:pt modelId="{6D6536D4-4C2F-45FC-9E49-B14F62D9FBCF}" type="parTrans" cxnId="{C890625F-ECDC-4855-954C-CD87AC0A45AD}">
      <dgm:prSet/>
      <dgm:spPr/>
      <dgm:t>
        <a:bodyPr/>
        <a:lstStyle/>
        <a:p>
          <a:endParaRPr lang="en-US"/>
        </a:p>
      </dgm:t>
    </dgm:pt>
    <dgm:pt modelId="{A40FCCF5-8895-4298-9EFD-8DB72AABEC43}" type="sibTrans" cxnId="{C890625F-ECDC-4855-954C-CD87AC0A45AD}">
      <dgm:prSet/>
      <dgm:spPr/>
      <dgm:t>
        <a:bodyPr/>
        <a:lstStyle/>
        <a:p>
          <a:endParaRPr lang="en-US"/>
        </a:p>
      </dgm:t>
    </dgm:pt>
    <dgm:pt modelId="{819A9826-6823-4523-B29E-626DCC59C43C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Projects</a:t>
          </a:r>
          <a:endParaRPr lang="en-US" dirty="0"/>
        </a:p>
      </dgm:t>
    </dgm:pt>
    <dgm:pt modelId="{04BF47F4-EEE0-4BD3-A9DD-DE9FADDD7697}" type="parTrans" cxnId="{C0CAC68F-B0BB-495C-9A9B-CA7172A14DAB}">
      <dgm:prSet/>
      <dgm:spPr/>
      <dgm:t>
        <a:bodyPr/>
        <a:lstStyle/>
        <a:p>
          <a:endParaRPr lang="en-US"/>
        </a:p>
      </dgm:t>
    </dgm:pt>
    <dgm:pt modelId="{02A44B84-0E95-4B3C-AF3C-8F545400BF43}" type="sibTrans" cxnId="{C0CAC68F-B0BB-495C-9A9B-CA7172A14DAB}">
      <dgm:prSet/>
      <dgm:spPr/>
      <dgm:t>
        <a:bodyPr/>
        <a:lstStyle/>
        <a:p>
          <a:endParaRPr lang="en-US"/>
        </a:p>
      </dgm:t>
    </dgm:pt>
    <dgm:pt modelId="{5AFD2873-F571-438F-8509-17691F5BA253}">
      <dgm:prSet phldrT="[Text]"/>
      <dgm:spPr/>
      <dgm:t>
        <a:bodyPr/>
        <a:lstStyle/>
        <a:p>
          <a:r>
            <a:rPr lang="en-US" dirty="0" smtClean="0"/>
            <a:t>Matrices</a:t>
          </a:r>
          <a:endParaRPr lang="en-US" dirty="0"/>
        </a:p>
      </dgm:t>
    </dgm:pt>
    <dgm:pt modelId="{B433C967-4561-46CC-9D13-66CB8180BC0C}" type="parTrans" cxnId="{625AC63B-FA3F-41F9-A622-46D0E81D5F66}">
      <dgm:prSet/>
      <dgm:spPr/>
      <dgm:t>
        <a:bodyPr/>
        <a:lstStyle/>
        <a:p>
          <a:endParaRPr lang="en-US"/>
        </a:p>
      </dgm:t>
    </dgm:pt>
    <dgm:pt modelId="{94CEFA80-E2FC-4E8B-A25C-5D4B4BE827A9}" type="sibTrans" cxnId="{625AC63B-FA3F-41F9-A622-46D0E81D5F66}">
      <dgm:prSet/>
      <dgm:spPr/>
      <dgm:t>
        <a:bodyPr/>
        <a:lstStyle/>
        <a:p>
          <a:endParaRPr lang="en-US"/>
        </a:p>
      </dgm:t>
    </dgm:pt>
    <dgm:pt modelId="{1E479105-BA9A-439F-84C2-61A78D67F8BD}">
      <dgm:prSet/>
      <dgm:spPr/>
      <dgm:t>
        <a:bodyPr/>
        <a:lstStyle/>
        <a:p>
          <a:r>
            <a:rPr lang="en-US" dirty="0" smtClean="0"/>
            <a:t>Matrix</a:t>
          </a:r>
          <a:endParaRPr lang="en-US" dirty="0"/>
        </a:p>
      </dgm:t>
    </dgm:pt>
    <dgm:pt modelId="{E9027FAA-9BC6-443B-9122-050F0DC8E33A}" type="parTrans" cxnId="{9F6E1B8A-DDF9-409B-8FB7-FEFE1F48A5F8}">
      <dgm:prSet/>
      <dgm:spPr/>
      <dgm:t>
        <a:bodyPr/>
        <a:lstStyle/>
        <a:p>
          <a:endParaRPr lang="en-US"/>
        </a:p>
      </dgm:t>
    </dgm:pt>
    <dgm:pt modelId="{ECA548E1-53D7-4194-9F3A-93029B747912}" type="sibTrans" cxnId="{9F6E1B8A-DDF9-409B-8FB7-FEFE1F48A5F8}">
      <dgm:prSet/>
      <dgm:spPr/>
      <dgm:t>
        <a:bodyPr/>
        <a:lstStyle/>
        <a:p>
          <a:endParaRPr lang="en-US"/>
        </a:p>
      </dgm:t>
    </dgm:pt>
    <dgm:pt modelId="{CA2EC8DC-F3A6-4041-9AA4-1F992096C603}" type="pres">
      <dgm:prSet presAssocID="{EC3EB975-724A-4874-B31F-E510FCFE7A0F}" presName="Name0" presStyleCnt="0">
        <dgm:presLayoutVars>
          <dgm:dir/>
          <dgm:animLvl val="lvl"/>
          <dgm:resizeHandles val="exact"/>
        </dgm:presLayoutVars>
      </dgm:prSet>
      <dgm:spPr/>
    </dgm:pt>
    <dgm:pt modelId="{E79C6526-58CA-44F6-8902-98C6A03F50D7}" type="pres">
      <dgm:prSet presAssocID="{FDF7543B-F979-41E1-B00B-C1B26D1FB1B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E99AC-91CA-49F6-8CFC-017610AE4B5A}" type="pres">
      <dgm:prSet presAssocID="{A40FCCF5-8895-4298-9EFD-8DB72AABEC43}" presName="parTxOnlySpace" presStyleCnt="0"/>
      <dgm:spPr/>
    </dgm:pt>
    <dgm:pt modelId="{35ADD34A-F4E7-499F-8596-CF29F9DC4AE6}" type="pres">
      <dgm:prSet presAssocID="{819A9826-6823-4523-B29E-626DCC59C43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4292C-B81C-4334-B5C4-3ADCCCF3407D}" type="pres">
      <dgm:prSet presAssocID="{02A44B84-0E95-4B3C-AF3C-8F545400BF43}" presName="parTxOnlySpace" presStyleCnt="0"/>
      <dgm:spPr/>
    </dgm:pt>
    <dgm:pt modelId="{8E54AA1A-AA34-425F-BD76-650835A0A11F}" type="pres">
      <dgm:prSet presAssocID="{5AFD2873-F571-438F-8509-17691F5BA25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4BE1D-32AA-424F-8496-F59A5385BBD8}" type="pres">
      <dgm:prSet presAssocID="{94CEFA80-E2FC-4E8B-A25C-5D4B4BE827A9}" presName="parTxOnlySpace" presStyleCnt="0"/>
      <dgm:spPr/>
    </dgm:pt>
    <dgm:pt modelId="{F3FEC577-57C5-4E3C-985F-EEC93769FED4}" type="pres">
      <dgm:prSet presAssocID="{1E479105-BA9A-439F-84C2-61A78D67F8BD}" presName="parTxOnly" presStyleLbl="node1" presStyleIdx="3" presStyleCnt="4" custScaleX="996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AC63B-FA3F-41F9-A622-46D0E81D5F66}" srcId="{EC3EB975-724A-4874-B31F-E510FCFE7A0F}" destId="{5AFD2873-F571-438F-8509-17691F5BA253}" srcOrd="2" destOrd="0" parTransId="{B433C967-4561-46CC-9D13-66CB8180BC0C}" sibTransId="{94CEFA80-E2FC-4E8B-A25C-5D4B4BE827A9}"/>
    <dgm:cxn modelId="{0BAE792A-A29C-49EC-AF39-91813B1E068F}" type="presOf" srcId="{819A9826-6823-4523-B29E-626DCC59C43C}" destId="{35ADD34A-F4E7-499F-8596-CF29F9DC4AE6}" srcOrd="0" destOrd="0" presId="urn:microsoft.com/office/officeart/2005/8/layout/chevron1"/>
    <dgm:cxn modelId="{BB5818BC-D446-4C38-B5AA-45CE7ED651DD}" type="presOf" srcId="{1E479105-BA9A-439F-84C2-61A78D67F8BD}" destId="{F3FEC577-57C5-4E3C-985F-EEC93769FED4}" srcOrd="0" destOrd="0" presId="urn:microsoft.com/office/officeart/2005/8/layout/chevron1"/>
    <dgm:cxn modelId="{C0CAC68F-B0BB-495C-9A9B-CA7172A14DAB}" srcId="{EC3EB975-724A-4874-B31F-E510FCFE7A0F}" destId="{819A9826-6823-4523-B29E-626DCC59C43C}" srcOrd="1" destOrd="0" parTransId="{04BF47F4-EEE0-4BD3-A9DD-DE9FADDD7697}" sibTransId="{02A44B84-0E95-4B3C-AF3C-8F545400BF43}"/>
    <dgm:cxn modelId="{88F62416-C47C-4494-8376-4FFFAED8A25A}" type="presOf" srcId="{FDF7543B-F979-41E1-B00B-C1B26D1FB1BB}" destId="{E79C6526-58CA-44F6-8902-98C6A03F50D7}" srcOrd="0" destOrd="0" presId="urn:microsoft.com/office/officeart/2005/8/layout/chevron1"/>
    <dgm:cxn modelId="{C890625F-ECDC-4855-954C-CD87AC0A45AD}" srcId="{EC3EB975-724A-4874-B31F-E510FCFE7A0F}" destId="{FDF7543B-F979-41E1-B00B-C1B26D1FB1BB}" srcOrd="0" destOrd="0" parTransId="{6D6536D4-4C2F-45FC-9E49-B14F62D9FBCF}" sibTransId="{A40FCCF5-8895-4298-9EFD-8DB72AABEC43}"/>
    <dgm:cxn modelId="{1649256D-608E-4085-AC94-5E74DE628632}" type="presOf" srcId="{EC3EB975-724A-4874-B31F-E510FCFE7A0F}" destId="{CA2EC8DC-F3A6-4041-9AA4-1F992096C603}" srcOrd="0" destOrd="0" presId="urn:microsoft.com/office/officeart/2005/8/layout/chevron1"/>
    <dgm:cxn modelId="{4CFFB95D-0528-48EF-8F7A-A9726FC7C03D}" type="presOf" srcId="{5AFD2873-F571-438F-8509-17691F5BA253}" destId="{8E54AA1A-AA34-425F-BD76-650835A0A11F}" srcOrd="0" destOrd="0" presId="urn:microsoft.com/office/officeart/2005/8/layout/chevron1"/>
    <dgm:cxn modelId="{9F6E1B8A-DDF9-409B-8FB7-FEFE1F48A5F8}" srcId="{EC3EB975-724A-4874-B31F-E510FCFE7A0F}" destId="{1E479105-BA9A-439F-84C2-61A78D67F8BD}" srcOrd="3" destOrd="0" parTransId="{E9027FAA-9BC6-443B-9122-050F0DC8E33A}" sibTransId="{ECA548E1-53D7-4194-9F3A-93029B747912}"/>
    <dgm:cxn modelId="{CEFDE025-1668-4BCB-A125-E2F48C1C5029}" type="presParOf" srcId="{CA2EC8DC-F3A6-4041-9AA4-1F992096C603}" destId="{E79C6526-58CA-44F6-8902-98C6A03F50D7}" srcOrd="0" destOrd="0" presId="urn:microsoft.com/office/officeart/2005/8/layout/chevron1"/>
    <dgm:cxn modelId="{F79BDC23-32FE-40D5-B9BA-59124E5A9B59}" type="presParOf" srcId="{CA2EC8DC-F3A6-4041-9AA4-1F992096C603}" destId="{F8FE99AC-91CA-49F6-8CFC-017610AE4B5A}" srcOrd="1" destOrd="0" presId="urn:microsoft.com/office/officeart/2005/8/layout/chevron1"/>
    <dgm:cxn modelId="{1288C4A2-611A-4077-97B3-DB636DE993D9}" type="presParOf" srcId="{CA2EC8DC-F3A6-4041-9AA4-1F992096C603}" destId="{35ADD34A-F4E7-499F-8596-CF29F9DC4AE6}" srcOrd="2" destOrd="0" presId="urn:microsoft.com/office/officeart/2005/8/layout/chevron1"/>
    <dgm:cxn modelId="{4FD31499-DB4B-4801-B722-81C5F7696D46}" type="presParOf" srcId="{CA2EC8DC-F3A6-4041-9AA4-1F992096C603}" destId="{5CB4292C-B81C-4334-B5C4-3ADCCCF3407D}" srcOrd="3" destOrd="0" presId="urn:microsoft.com/office/officeart/2005/8/layout/chevron1"/>
    <dgm:cxn modelId="{F3AE83F8-3939-42AC-AE06-80B3FBE58E96}" type="presParOf" srcId="{CA2EC8DC-F3A6-4041-9AA4-1F992096C603}" destId="{8E54AA1A-AA34-425F-BD76-650835A0A11F}" srcOrd="4" destOrd="0" presId="urn:microsoft.com/office/officeart/2005/8/layout/chevron1"/>
    <dgm:cxn modelId="{B43090A2-A650-4CEA-AE7B-46F34E03ABC3}" type="presParOf" srcId="{CA2EC8DC-F3A6-4041-9AA4-1F992096C603}" destId="{C554BE1D-32AA-424F-8496-F59A5385BBD8}" srcOrd="5" destOrd="0" presId="urn:microsoft.com/office/officeart/2005/8/layout/chevron1"/>
    <dgm:cxn modelId="{B4281186-EA30-47F2-9682-6CEAF0030A14}" type="presParOf" srcId="{CA2EC8DC-F3A6-4041-9AA4-1F992096C603}" destId="{F3FEC577-57C5-4E3C-985F-EEC93769FED4}" srcOrd="6" destOrd="0" presId="urn:microsoft.com/office/officeart/2005/8/layout/chevron1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3EB975-724A-4874-B31F-E510FCFE7A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DF7543B-F979-41E1-B00B-C1B26D1FB1BB}">
      <dgm:prSet phldrT="[Text]"/>
      <dgm:spPr/>
      <dgm:t>
        <a:bodyPr/>
        <a:lstStyle/>
        <a:p>
          <a:r>
            <a:rPr lang="en-US" dirty="0" smtClean="0"/>
            <a:t>Workgroups</a:t>
          </a:r>
          <a:endParaRPr lang="en-US" dirty="0"/>
        </a:p>
      </dgm:t>
    </dgm:pt>
    <dgm:pt modelId="{6D6536D4-4C2F-45FC-9E49-B14F62D9FBCF}" type="parTrans" cxnId="{C890625F-ECDC-4855-954C-CD87AC0A45AD}">
      <dgm:prSet/>
      <dgm:spPr/>
      <dgm:t>
        <a:bodyPr/>
        <a:lstStyle/>
        <a:p>
          <a:endParaRPr lang="en-US"/>
        </a:p>
      </dgm:t>
    </dgm:pt>
    <dgm:pt modelId="{A40FCCF5-8895-4298-9EFD-8DB72AABEC43}" type="sibTrans" cxnId="{C890625F-ECDC-4855-954C-CD87AC0A45AD}">
      <dgm:prSet/>
      <dgm:spPr/>
      <dgm:t>
        <a:bodyPr/>
        <a:lstStyle/>
        <a:p>
          <a:endParaRPr lang="en-US"/>
        </a:p>
      </dgm:t>
    </dgm:pt>
    <dgm:pt modelId="{819A9826-6823-4523-B29E-626DCC59C43C}">
      <dgm:prSet phldrT="[Text]"/>
      <dgm:spPr/>
      <dgm:t>
        <a:bodyPr/>
        <a:lstStyle/>
        <a:p>
          <a:r>
            <a:rPr lang="en-US" dirty="0" smtClean="0"/>
            <a:t>Projects</a:t>
          </a:r>
          <a:endParaRPr lang="en-US" dirty="0"/>
        </a:p>
      </dgm:t>
    </dgm:pt>
    <dgm:pt modelId="{04BF47F4-EEE0-4BD3-A9DD-DE9FADDD7697}" type="parTrans" cxnId="{C0CAC68F-B0BB-495C-9A9B-CA7172A14DAB}">
      <dgm:prSet/>
      <dgm:spPr/>
      <dgm:t>
        <a:bodyPr/>
        <a:lstStyle/>
        <a:p>
          <a:endParaRPr lang="en-US"/>
        </a:p>
      </dgm:t>
    </dgm:pt>
    <dgm:pt modelId="{02A44B84-0E95-4B3C-AF3C-8F545400BF43}" type="sibTrans" cxnId="{C0CAC68F-B0BB-495C-9A9B-CA7172A14DAB}">
      <dgm:prSet/>
      <dgm:spPr/>
      <dgm:t>
        <a:bodyPr/>
        <a:lstStyle/>
        <a:p>
          <a:endParaRPr lang="en-US"/>
        </a:p>
      </dgm:t>
    </dgm:pt>
    <dgm:pt modelId="{5AFD2873-F571-438F-8509-17691F5BA253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Matrices</a:t>
          </a:r>
          <a:endParaRPr lang="en-US" dirty="0"/>
        </a:p>
      </dgm:t>
    </dgm:pt>
    <dgm:pt modelId="{B433C967-4561-46CC-9D13-66CB8180BC0C}" type="parTrans" cxnId="{625AC63B-FA3F-41F9-A622-46D0E81D5F66}">
      <dgm:prSet/>
      <dgm:spPr/>
      <dgm:t>
        <a:bodyPr/>
        <a:lstStyle/>
        <a:p>
          <a:endParaRPr lang="en-US"/>
        </a:p>
      </dgm:t>
    </dgm:pt>
    <dgm:pt modelId="{94CEFA80-E2FC-4E8B-A25C-5D4B4BE827A9}" type="sibTrans" cxnId="{625AC63B-FA3F-41F9-A622-46D0E81D5F66}">
      <dgm:prSet/>
      <dgm:spPr/>
      <dgm:t>
        <a:bodyPr/>
        <a:lstStyle/>
        <a:p>
          <a:endParaRPr lang="en-US"/>
        </a:p>
      </dgm:t>
    </dgm:pt>
    <dgm:pt modelId="{1E479105-BA9A-439F-84C2-61A78D67F8BD}">
      <dgm:prSet/>
      <dgm:spPr/>
      <dgm:t>
        <a:bodyPr/>
        <a:lstStyle/>
        <a:p>
          <a:r>
            <a:rPr lang="en-US" dirty="0" smtClean="0"/>
            <a:t>Matrix</a:t>
          </a:r>
          <a:endParaRPr lang="en-US" dirty="0"/>
        </a:p>
      </dgm:t>
    </dgm:pt>
    <dgm:pt modelId="{E9027FAA-9BC6-443B-9122-050F0DC8E33A}" type="parTrans" cxnId="{9F6E1B8A-DDF9-409B-8FB7-FEFE1F48A5F8}">
      <dgm:prSet/>
      <dgm:spPr/>
      <dgm:t>
        <a:bodyPr/>
        <a:lstStyle/>
        <a:p>
          <a:endParaRPr lang="en-US"/>
        </a:p>
      </dgm:t>
    </dgm:pt>
    <dgm:pt modelId="{ECA548E1-53D7-4194-9F3A-93029B747912}" type="sibTrans" cxnId="{9F6E1B8A-DDF9-409B-8FB7-FEFE1F48A5F8}">
      <dgm:prSet/>
      <dgm:spPr/>
      <dgm:t>
        <a:bodyPr/>
        <a:lstStyle/>
        <a:p>
          <a:endParaRPr lang="en-US"/>
        </a:p>
      </dgm:t>
    </dgm:pt>
    <dgm:pt modelId="{CA2EC8DC-F3A6-4041-9AA4-1F992096C603}" type="pres">
      <dgm:prSet presAssocID="{EC3EB975-724A-4874-B31F-E510FCFE7A0F}" presName="Name0" presStyleCnt="0">
        <dgm:presLayoutVars>
          <dgm:dir/>
          <dgm:animLvl val="lvl"/>
          <dgm:resizeHandles val="exact"/>
        </dgm:presLayoutVars>
      </dgm:prSet>
      <dgm:spPr/>
    </dgm:pt>
    <dgm:pt modelId="{E79C6526-58CA-44F6-8902-98C6A03F50D7}" type="pres">
      <dgm:prSet presAssocID="{FDF7543B-F979-41E1-B00B-C1B26D1FB1B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E99AC-91CA-49F6-8CFC-017610AE4B5A}" type="pres">
      <dgm:prSet presAssocID="{A40FCCF5-8895-4298-9EFD-8DB72AABEC43}" presName="parTxOnlySpace" presStyleCnt="0"/>
      <dgm:spPr/>
    </dgm:pt>
    <dgm:pt modelId="{35ADD34A-F4E7-499F-8596-CF29F9DC4AE6}" type="pres">
      <dgm:prSet presAssocID="{819A9826-6823-4523-B29E-626DCC59C43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4292C-B81C-4334-B5C4-3ADCCCF3407D}" type="pres">
      <dgm:prSet presAssocID="{02A44B84-0E95-4B3C-AF3C-8F545400BF43}" presName="parTxOnlySpace" presStyleCnt="0"/>
      <dgm:spPr/>
    </dgm:pt>
    <dgm:pt modelId="{8E54AA1A-AA34-425F-BD76-650835A0A11F}" type="pres">
      <dgm:prSet presAssocID="{5AFD2873-F571-438F-8509-17691F5BA25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4BE1D-32AA-424F-8496-F59A5385BBD8}" type="pres">
      <dgm:prSet presAssocID="{94CEFA80-E2FC-4E8B-A25C-5D4B4BE827A9}" presName="parTxOnlySpace" presStyleCnt="0"/>
      <dgm:spPr/>
    </dgm:pt>
    <dgm:pt modelId="{F3FEC577-57C5-4E3C-985F-EEC93769FED4}" type="pres">
      <dgm:prSet presAssocID="{1E479105-BA9A-439F-84C2-61A78D67F8BD}" presName="parTxOnly" presStyleLbl="node1" presStyleIdx="3" presStyleCnt="4" custScaleX="996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F0792E-5615-4AE3-B7C1-6374A2129993}" type="presOf" srcId="{5AFD2873-F571-438F-8509-17691F5BA253}" destId="{8E54AA1A-AA34-425F-BD76-650835A0A11F}" srcOrd="0" destOrd="0" presId="urn:microsoft.com/office/officeart/2005/8/layout/chevron1"/>
    <dgm:cxn modelId="{625AC63B-FA3F-41F9-A622-46D0E81D5F66}" srcId="{EC3EB975-724A-4874-B31F-E510FCFE7A0F}" destId="{5AFD2873-F571-438F-8509-17691F5BA253}" srcOrd="2" destOrd="0" parTransId="{B433C967-4561-46CC-9D13-66CB8180BC0C}" sibTransId="{94CEFA80-E2FC-4E8B-A25C-5D4B4BE827A9}"/>
    <dgm:cxn modelId="{C0CAC68F-B0BB-495C-9A9B-CA7172A14DAB}" srcId="{EC3EB975-724A-4874-B31F-E510FCFE7A0F}" destId="{819A9826-6823-4523-B29E-626DCC59C43C}" srcOrd="1" destOrd="0" parTransId="{04BF47F4-EEE0-4BD3-A9DD-DE9FADDD7697}" sibTransId="{02A44B84-0E95-4B3C-AF3C-8F545400BF43}"/>
    <dgm:cxn modelId="{C890625F-ECDC-4855-954C-CD87AC0A45AD}" srcId="{EC3EB975-724A-4874-B31F-E510FCFE7A0F}" destId="{FDF7543B-F979-41E1-B00B-C1B26D1FB1BB}" srcOrd="0" destOrd="0" parTransId="{6D6536D4-4C2F-45FC-9E49-B14F62D9FBCF}" sibTransId="{A40FCCF5-8895-4298-9EFD-8DB72AABEC43}"/>
    <dgm:cxn modelId="{71329B06-316E-43AB-ACE6-72FE8497127F}" type="presOf" srcId="{819A9826-6823-4523-B29E-626DCC59C43C}" destId="{35ADD34A-F4E7-499F-8596-CF29F9DC4AE6}" srcOrd="0" destOrd="0" presId="urn:microsoft.com/office/officeart/2005/8/layout/chevron1"/>
    <dgm:cxn modelId="{9F6E1B8A-DDF9-409B-8FB7-FEFE1F48A5F8}" srcId="{EC3EB975-724A-4874-B31F-E510FCFE7A0F}" destId="{1E479105-BA9A-439F-84C2-61A78D67F8BD}" srcOrd="3" destOrd="0" parTransId="{E9027FAA-9BC6-443B-9122-050F0DC8E33A}" sibTransId="{ECA548E1-53D7-4194-9F3A-93029B747912}"/>
    <dgm:cxn modelId="{4B2B06AC-2732-4725-BD3A-DCF76EBB8806}" type="presOf" srcId="{EC3EB975-724A-4874-B31F-E510FCFE7A0F}" destId="{CA2EC8DC-F3A6-4041-9AA4-1F992096C603}" srcOrd="0" destOrd="0" presId="urn:microsoft.com/office/officeart/2005/8/layout/chevron1"/>
    <dgm:cxn modelId="{4C9B84DD-8CD4-4CBA-AD8C-435E01E3E1A3}" type="presOf" srcId="{1E479105-BA9A-439F-84C2-61A78D67F8BD}" destId="{F3FEC577-57C5-4E3C-985F-EEC93769FED4}" srcOrd="0" destOrd="0" presId="urn:microsoft.com/office/officeart/2005/8/layout/chevron1"/>
    <dgm:cxn modelId="{86664F79-0396-4322-81C3-D981D032A765}" type="presOf" srcId="{FDF7543B-F979-41E1-B00B-C1B26D1FB1BB}" destId="{E79C6526-58CA-44F6-8902-98C6A03F50D7}" srcOrd="0" destOrd="0" presId="urn:microsoft.com/office/officeart/2005/8/layout/chevron1"/>
    <dgm:cxn modelId="{2ECB7A26-95A4-44DF-B401-55094EF3D3D7}" type="presParOf" srcId="{CA2EC8DC-F3A6-4041-9AA4-1F992096C603}" destId="{E79C6526-58CA-44F6-8902-98C6A03F50D7}" srcOrd="0" destOrd="0" presId="urn:microsoft.com/office/officeart/2005/8/layout/chevron1"/>
    <dgm:cxn modelId="{DFBF1A9A-0121-4899-9127-455E5245D434}" type="presParOf" srcId="{CA2EC8DC-F3A6-4041-9AA4-1F992096C603}" destId="{F8FE99AC-91CA-49F6-8CFC-017610AE4B5A}" srcOrd="1" destOrd="0" presId="urn:microsoft.com/office/officeart/2005/8/layout/chevron1"/>
    <dgm:cxn modelId="{C5F35073-1CE4-44A9-9AC2-EE5ADAFF70A4}" type="presParOf" srcId="{CA2EC8DC-F3A6-4041-9AA4-1F992096C603}" destId="{35ADD34A-F4E7-499F-8596-CF29F9DC4AE6}" srcOrd="2" destOrd="0" presId="urn:microsoft.com/office/officeart/2005/8/layout/chevron1"/>
    <dgm:cxn modelId="{6D0D257A-E7AD-4E82-A15D-9B11AAEBEEC9}" type="presParOf" srcId="{CA2EC8DC-F3A6-4041-9AA4-1F992096C603}" destId="{5CB4292C-B81C-4334-B5C4-3ADCCCF3407D}" srcOrd="3" destOrd="0" presId="urn:microsoft.com/office/officeart/2005/8/layout/chevron1"/>
    <dgm:cxn modelId="{8FEDA4B6-DEFC-4573-BE6A-41D375829139}" type="presParOf" srcId="{CA2EC8DC-F3A6-4041-9AA4-1F992096C603}" destId="{8E54AA1A-AA34-425F-BD76-650835A0A11F}" srcOrd="4" destOrd="0" presId="urn:microsoft.com/office/officeart/2005/8/layout/chevron1"/>
    <dgm:cxn modelId="{E0D6A54D-1B93-4086-ADF8-1F48D1E380CE}" type="presParOf" srcId="{CA2EC8DC-F3A6-4041-9AA4-1F992096C603}" destId="{C554BE1D-32AA-424F-8496-F59A5385BBD8}" srcOrd="5" destOrd="0" presId="urn:microsoft.com/office/officeart/2005/8/layout/chevron1"/>
    <dgm:cxn modelId="{28AF42E3-D334-4739-9189-614BA7A1A1F7}" type="presParOf" srcId="{CA2EC8DC-F3A6-4041-9AA4-1F992096C603}" destId="{F3FEC577-57C5-4E3C-985F-EEC93769FED4}" srcOrd="6" destOrd="0" presId="urn:microsoft.com/office/officeart/2005/8/layout/chevron1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3EB975-724A-4874-B31F-E510FCFE7A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DF7543B-F979-41E1-B00B-C1B26D1FB1BB}">
      <dgm:prSet phldrT="[Text]"/>
      <dgm:spPr/>
      <dgm:t>
        <a:bodyPr/>
        <a:lstStyle/>
        <a:p>
          <a:r>
            <a:rPr lang="en-US" dirty="0" smtClean="0"/>
            <a:t>Workgroups</a:t>
          </a:r>
          <a:endParaRPr lang="en-US" dirty="0"/>
        </a:p>
      </dgm:t>
    </dgm:pt>
    <dgm:pt modelId="{6D6536D4-4C2F-45FC-9E49-B14F62D9FBCF}" type="parTrans" cxnId="{C890625F-ECDC-4855-954C-CD87AC0A45AD}">
      <dgm:prSet/>
      <dgm:spPr/>
      <dgm:t>
        <a:bodyPr/>
        <a:lstStyle/>
        <a:p>
          <a:endParaRPr lang="en-US"/>
        </a:p>
      </dgm:t>
    </dgm:pt>
    <dgm:pt modelId="{A40FCCF5-8895-4298-9EFD-8DB72AABEC43}" type="sibTrans" cxnId="{C890625F-ECDC-4855-954C-CD87AC0A45AD}">
      <dgm:prSet/>
      <dgm:spPr/>
      <dgm:t>
        <a:bodyPr/>
        <a:lstStyle/>
        <a:p>
          <a:endParaRPr lang="en-US"/>
        </a:p>
      </dgm:t>
    </dgm:pt>
    <dgm:pt modelId="{819A9826-6823-4523-B29E-626DCC59C43C}">
      <dgm:prSet phldrT="[Text]"/>
      <dgm:spPr/>
      <dgm:t>
        <a:bodyPr/>
        <a:lstStyle/>
        <a:p>
          <a:r>
            <a:rPr lang="en-US" dirty="0" smtClean="0"/>
            <a:t>Projects</a:t>
          </a:r>
          <a:endParaRPr lang="en-US" dirty="0"/>
        </a:p>
      </dgm:t>
    </dgm:pt>
    <dgm:pt modelId="{04BF47F4-EEE0-4BD3-A9DD-DE9FADDD7697}" type="parTrans" cxnId="{C0CAC68F-B0BB-495C-9A9B-CA7172A14DAB}">
      <dgm:prSet/>
      <dgm:spPr/>
      <dgm:t>
        <a:bodyPr/>
        <a:lstStyle/>
        <a:p>
          <a:endParaRPr lang="en-US"/>
        </a:p>
      </dgm:t>
    </dgm:pt>
    <dgm:pt modelId="{02A44B84-0E95-4B3C-AF3C-8F545400BF43}" type="sibTrans" cxnId="{C0CAC68F-B0BB-495C-9A9B-CA7172A14DAB}">
      <dgm:prSet/>
      <dgm:spPr/>
      <dgm:t>
        <a:bodyPr/>
        <a:lstStyle/>
        <a:p>
          <a:endParaRPr lang="en-US"/>
        </a:p>
      </dgm:t>
    </dgm:pt>
    <dgm:pt modelId="{5AFD2873-F571-438F-8509-17691F5BA253}">
      <dgm:prSet phldrT="[Text]"/>
      <dgm:spPr/>
      <dgm:t>
        <a:bodyPr/>
        <a:lstStyle/>
        <a:p>
          <a:r>
            <a:rPr lang="en-US" dirty="0" smtClean="0"/>
            <a:t>Matrices</a:t>
          </a:r>
          <a:endParaRPr lang="en-US" dirty="0"/>
        </a:p>
      </dgm:t>
    </dgm:pt>
    <dgm:pt modelId="{B433C967-4561-46CC-9D13-66CB8180BC0C}" type="parTrans" cxnId="{625AC63B-FA3F-41F9-A622-46D0E81D5F66}">
      <dgm:prSet/>
      <dgm:spPr/>
      <dgm:t>
        <a:bodyPr/>
        <a:lstStyle/>
        <a:p>
          <a:endParaRPr lang="en-US"/>
        </a:p>
      </dgm:t>
    </dgm:pt>
    <dgm:pt modelId="{94CEFA80-E2FC-4E8B-A25C-5D4B4BE827A9}" type="sibTrans" cxnId="{625AC63B-FA3F-41F9-A622-46D0E81D5F66}">
      <dgm:prSet/>
      <dgm:spPr/>
      <dgm:t>
        <a:bodyPr/>
        <a:lstStyle/>
        <a:p>
          <a:endParaRPr lang="en-US"/>
        </a:p>
      </dgm:t>
    </dgm:pt>
    <dgm:pt modelId="{1E479105-BA9A-439F-84C2-61A78D67F8BD}">
      <dgm:prSet/>
      <dgm:spPr>
        <a:solidFill>
          <a:srgbClr val="002060"/>
        </a:solidFill>
      </dgm:spPr>
      <dgm:t>
        <a:bodyPr/>
        <a:lstStyle/>
        <a:p>
          <a:r>
            <a:rPr lang="en-US" dirty="0" smtClean="0"/>
            <a:t>Matrix</a:t>
          </a:r>
          <a:endParaRPr lang="en-US" dirty="0"/>
        </a:p>
      </dgm:t>
    </dgm:pt>
    <dgm:pt modelId="{E9027FAA-9BC6-443B-9122-050F0DC8E33A}" type="parTrans" cxnId="{9F6E1B8A-DDF9-409B-8FB7-FEFE1F48A5F8}">
      <dgm:prSet/>
      <dgm:spPr/>
      <dgm:t>
        <a:bodyPr/>
        <a:lstStyle/>
        <a:p>
          <a:endParaRPr lang="en-US"/>
        </a:p>
      </dgm:t>
    </dgm:pt>
    <dgm:pt modelId="{ECA548E1-53D7-4194-9F3A-93029B747912}" type="sibTrans" cxnId="{9F6E1B8A-DDF9-409B-8FB7-FEFE1F48A5F8}">
      <dgm:prSet/>
      <dgm:spPr/>
      <dgm:t>
        <a:bodyPr/>
        <a:lstStyle/>
        <a:p>
          <a:endParaRPr lang="en-US"/>
        </a:p>
      </dgm:t>
    </dgm:pt>
    <dgm:pt modelId="{CA2EC8DC-F3A6-4041-9AA4-1F992096C603}" type="pres">
      <dgm:prSet presAssocID="{EC3EB975-724A-4874-B31F-E510FCFE7A0F}" presName="Name0" presStyleCnt="0">
        <dgm:presLayoutVars>
          <dgm:dir/>
          <dgm:animLvl val="lvl"/>
          <dgm:resizeHandles val="exact"/>
        </dgm:presLayoutVars>
      </dgm:prSet>
      <dgm:spPr/>
    </dgm:pt>
    <dgm:pt modelId="{E79C6526-58CA-44F6-8902-98C6A03F50D7}" type="pres">
      <dgm:prSet presAssocID="{FDF7543B-F979-41E1-B00B-C1B26D1FB1B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E99AC-91CA-49F6-8CFC-017610AE4B5A}" type="pres">
      <dgm:prSet presAssocID="{A40FCCF5-8895-4298-9EFD-8DB72AABEC43}" presName="parTxOnlySpace" presStyleCnt="0"/>
      <dgm:spPr/>
    </dgm:pt>
    <dgm:pt modelId="{35ADD34A-F4E7-499F-8596-CF29F9DC4AE6}" type="pres">
      <dgm:prSet presAssocID="{819A9826-6823-4523-B29E-626DCC59C43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4292C-B81C-4334-B5C4-3ADCCCF3407D}" type="pres">
      <dgm:prSet presAssocID="{02A44B84-0E95-4B3C-AF3C-8F545400BF43}" presName="parTxOnlySpace" presStyleCnt="0"/>
      <dgm:spPr/>
    </dgm:pt>
    <dgm:pt modelId="{8E54AA1A-AA34-425F-BD76-650835A0A11F}" type="pres">
      <dgm:prSet presAssocID="{5AFD2873-F571-438F-8509-17691F5BA25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4BE1D-32AA-424F-8496-F59A5385BBD8}" type="pres">
      <dgm:prSet presAssocID="{94CEFA80-E2FC-4E8B-A25C-5D4B4BE827A9}" presName="parTxOnlySpace" presStyleCnt="0"/>
      <dgm:spPr/>
    </dgm:pt>
    <dgm:pt modelId="{F3FEC577-57C5-4E3C-985F-EEC93769FED4}" type="pres">
      <dgm:prSet presAssocID="{1E479105-BA9A-439F-84C2-61A78D67F8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816115-BF98-46F4-BBFC-C2882F182242}" type="presOf" srcId="{EC3EB975-724A-4874-B31F-E510FCFE7A0F}" destId="{CA2EC8DC-F3A6-4041-9AA4-1F992096C603}" srcOrd="0" destOrd="0" presId="urn:microsoft.com/office/officeart/2005/8/layout/chevron1"/>
    <dgm:cxn modelId="{A4ACDD7E-777C-420D-BACF-F69C44992B95}" type="presOf" srcId="{FDF7543B-F979-41E1-B00B-C1B26D1FB1BB}" destId="{E79C6526-58CA-44F6-8902-98C6A03F50D7}" srcOrd="0" destOrd="0" presId="urn:microsoft.com/office/officeart/2005/8/layout/chevron1"/>
    <dgm:cxn modelId="{C0CAC68F-B0BB-495C-9A9B-CA7172A14DAB}" srcId="{EC3EB975-724A-4874-B31F-E510FCFE7A0F}" destId="{819A9826-6823-4523-B29E-626DCC59C43C}" srcOrd="1" destOrd="0" parTransId="{04BF47F4-EEE0-4BD3-A9DD-DE9FADDD7697}" sibTransId="{02A44B84-0E95-4B3C-AF3C-8F545400BF43}"/>
    <dgm:cxn modelId="{CF8025C4-96C5-4977-BEF4-EEAE12534ABF}" type="presOf" srcId="{1E479105-BA9A-439F-84C2-61A78D67F8BD}" destId="{F3FEC577-57C5-4E3C-985F-EEC93769FED4}" srcOrd="0" destOrd="0" presId="urn:microsoft.com/office/officeart/2005/8/layout/chevron1"/>
    <dgm:cxn modelId="{625AC63B-FA3F-41F9-A622-46D0E81D5F66}" srcId="{EC3EB975-724A-4874-B31F-E510FCFE7A0F}" destId="{5AFD2873-F571-438F-8509-17691F5BA253}" srcOrd="2" destOrd="0" parTransId="{B433C967-4561-46CC-9D13-66CB8180BC0C}" sibTransId="{94CEFA80-E2FC-4E8B-A25C-5D4B4BE827A9}"/>
    <dgm:cxn modelId="{9F6E1B8A-DDF9-409B-8FB7-FEFE1F48A5F8}" srcId="{EC3EB975-724A-4874-B31F-E510FCFE7A0F}" destId="{1E479105-BA9A-439F-84C2-61A78D67F8BD}" srcOrd="3" destOrd="0" parTransId="{E9027FAA-9BC6-443B-9122-050F0DC8E33A}" sibTransId="{ECA548E1-53D7-4194-9F3A-93029B747912}"/>
    <dgm:cxn modelId="{79FDC57F-2DB5-4F37-A42E-93C5C49A4BD1}" type="presOf" srcId="{5AFD2873-F571-438F-8509-17691F5BA253}" destId="{8E54AA1A-AA34-425F-BD76-650835A0A11F}" srcOrd="0" destOrd="0" presId="urn:microsoft.com/office/officeart/2005/8/layout/chevron1"/>
    <dgm:cxn modelId="{C890625F-ECDC-4855-954C-CD87AC0A45AD}" srcId="{EC3EB975-724A-4874-B31F-E510FCFE7A0F}" destId="{FDF7543B-F979-41E1-B00B-C1B26D1FB1BB}" srcOrd="0" destOrd="0" parTransId="{6D6536D4-4C2F-45FC-9E49-B14F62D9FBCF}" sibTransId="{A40FCCF5-8895-4298-9EFD-8DB72AABEC43}"/>
    <dgm:cxn modelId="{E17734DA-061F-4361-B842-EB071C348E95}" type="presOf" srcId="{819A9826-6823-4523-B29E-626DCC59C43C}" destId="{35ADD34A-F4E7-499F-8596-CF29F9DC4AE6}" srcOrd="0" destOrd="0" presId="urn:microsoft.com/office/officeart/2005/8/layout/chevron1"/>
    <dgm:cxn modelId="{C08854D3-3D81-4200-83D5-9C0AA8A913AE}" type="presParOf" srcId="{CA2EC8DC-F3A6-4041-9AA4-1F992096C603}" destId="{E79C6526-58CA-44F6-8902-98C6A03F50D7}" srcOrd="0" destOrd="0" presId="urn:microsoft.com/office/officeart/2005/8/layout/chevron1"/>
    <dgm:cxn modelId="{07F1A160-EB41-4A70-B93F-51ADDD147D49}" type="presParOf" srcId="{CA2EC8DC-F3A6-4041-9AA4-1F992096C603}" destId="{F8FE99AC-91CA-49F6-8CFC-017610AE4B5A}" srcOrd="1" destOrd="0" presId="urn:microsoft.com/office/officeart/2005/8/layout/chevron1"/>
    <dgm:cxn modelId="{807A8362-4BC7-4987-B9BC-9037242379F3}" type="presParOf" srcId="{CA2EC8DC-F3A6-4041-9AA4-1F992096C603}" destId="{35ADD34A-F4E7-499F-8596-CF29F9DC4AE6}" srcOrd="2" destOrd="0" presId="urn:microsoft.com/office/officeart/2005/8/layout/chevron1"/>
    <dgm:cxn modelId="{E1C89175-19CB-4575-8252-DEF8333AC3AA}" type="presParOf" srcId="{CA2EC8DC-F3A6-4041-9AA4-1F992096C603}" destId="{5CB4292C-B81C-4334-B5C4-3ADCCCF3407D}" srcOrd="3" destOrd="0" presId="urn:microsoft.com/office/officeart/2005/8/layout/chevron1"/>
    <dgm:cxn modelId="{CE335CA8-D241-4D44-9ADE-3CFA30226887}" type="presParOf" srcId="{CA2EC8DC-F3A6-4041-9AA4-1F992096C603}" destId="{8E54AA1A-AA34-425F-BD76-650835A0A11F}" srcOrd="4" destOrd="0" presId="urn:microsoft.com/office/officeart/2005/8/layout/chevron1"/>
    <dgm:cxn modelId="{111D111B-193F-4342-9E19-8CB4D85EB54B}" type="presParOf" srcId="{CA2EC8DC-F3A6-4041-9AA4-1F992096C603}" destId="{C554BE1D-32AA-424F-8496-F59A5385BBD8}" srcOrd="5" destOrd="0" presId="urn:microsoft.com/office/officeart/2005/8/layout/chevron1"/>
    <dgm:cxn modelId="{DCF8D5DB-65F2-4731-B5C1-61B21D1357AD}" type="presParOf" srcId="{CA2EC8DC-F3A6-4041-9AA4-1F992096C603}" destId="{F3FEC577-57C5-4E3C-985F-EEC93769FED4}" srcOrd="6" destOrd="0" presId="urn:microsoft.com/office/officeart/2005/8/layout/chevron1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C6526-58CA-44F6-8902-98C6A03F50D7}">
      <dsp:nvSpPr>
        <dsp:cNvPr id="0" name=""/>
        <dsp:cNvSpPr/>
      </dsp:nvSpPr>
      <dsp:spPr>
        <a:xfrm>
          <a:off x="3629" y="0"/>
          <a:ext cx="2113040" cy="5207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Workgroups</a:t>
          </a:r>
          <a:endParaRPr lang="en-US" sz="2300" kern="1200" dirty="0"/>
        </a:p>
      </dsp:txBody>
      <dsp:txXfrm>
        <a:off x="263979" y="0"/>
        <a:ext cx="1592340" cy="520700"/>
      </dsp:txXfrm>
    </dsp:sp>
    <dsp:sp modelId="{35ADD34A-F4E7-499F-8596-CF29F9DC4AE6}">
      <dsp:nvSpPr>
        <dsp:cNvPr id="0" name=""/>
        <dsp:cNvSpPr/>
      </dsp:nvSpPr>
      <dsp:spPr>
        <a:xfrm>
          <a:off x="1905366" y="0"/>
          <a:ext cx="2113040" cy="52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Projects</a:t>
          </a:r>
          <a:endParaRPr lang="en-US" sz="2300" kern="1200" dirty="0"/>
        </a:p>
      </dsp:txBody>
      <dsp:txXfrm>
        <a:off x="2165716" y="0"/>
        <a:ext cx="1592340" cy="520700"/>
      </dsp:txXfrm>
    </dsp:sp>
    <dsp:sp modelId="{8E54AA1A-AA34-425F-BD76-650835A0A11F}">
      <dsp:nvSpPr>
        <dsp:cNvPr id="0" name=""/>
        <dsp:cNvSpPr/>
      </dsp:nvSpPr>
      <dsp:spPr>
        <a:xfrm>
          <a:off x="3807102" y="0"/>
          <a:ext cx="2113040" cy="52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Matrices</a:t>
          </a:r>
          <a:endParaRPr lang="en-US" sz="2300" kern="1200" dirty="0"/>
        </a:p>
      </dsp:txBody>
      <dsp:txXfrm>
        <a:off x="4067452" y="0"/>
        <a:ext cx="1592340" cy="520700"/>
      </dsp:txXfrm>
    </dsp:sp>
    <dsp:sp modelId="{F3FEC577-57C5-4E3C-985F-EEC93769FED4}">
      <dsp:nvSpPr>
        <dsp:cNvPr id="0" name=""/>
        <dsp:cNvSpPr/>
      </dsp:nvSpPr>
      <dsp:spPr>
        <a:xfrm>
          <a:off x="5708839" y="0"/>
          <a:ext cx="2113040" cy="52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Matrix</a:t>
          </a:r>
          <a:endParaRPr lang="en-US" sz="2300" kern="1200" dirty="0"/>
        </a:p>
      </dsp:txBody>
      <dsp:txXfrm>
        <a:off x="5969189" y="0"/>
        <a:ext cx="1592340" cy="520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C6526-58CA-44F6-8902-98C6A03F50D7}">
      <dsp:nvSpPr>
        <dsp:cNvPr id="0" name=""/>
        <dsp:cNvSpPr/>
      </dsp:nvSpPr>
      <dsp:spPr>
        <a:xfrm>
          <a:off x="573" y="0"/>
          <a:ext cx="2120297" cy="482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Workgroups</a:t>
          </a:r>
          <a:endParaRPr lang="en-US" sz="2400" kern="1200" dirty="0"/>
        </a:p>
      </dsp:txBody>
      <dsp:txXfrm>
        <a:off x="241873" y="0"/>
        <a:ext cx="1637697" cy="482600"/>
      </dsp:txXfrm>
    </dsp:sp>
    <dsp:sp modelId="{35ADD34A-F4E7-499F-8596-CF29F9DC4AE6}">
      <dsp:nvSpPr>
        <dsp:cNvPr id="0" name=""/>
        <dsp:cNvSpPr/>
      </dsp:nvSpPr>
      <dsp:spPr>
        <a:xfrm>
          <a:off x="1908840" y="0"/>
          <a:ext cx="2120297" cy="4826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Projects</a:t>
          </a:r>
          <a:endParaRPr lang="en-US" sz="2400" kern="1200" dirty="0"/>
        </a:p>
      </dsp:txBody>
      <dsp:txXfrm>
        <a:off x="2150140" y="0"/>
        <a:ext cx="1637697" cy="482600"/>
      </dsp:txXfrm>
    </dsp:sp>
    <dsp:sp modelId="{8E54AA1A-AA34-425F-BD76-650835A0A11F}">
      <dsp:nvSpPr>
        <dsp:cNvPr id="0" name=""/>
        <dsp:cNvSpPr/>
      </dsp:nvSpPr>
      <dsp:spPr>
        <a:xfrm>
          <a:off x="3817108" y="0"/>
          <a:ext cx="2120297" cy="482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Matrices</a:t>
          </a:r>
          <a:endParaRPr lang="en-US" sz="2400" kern="1200" dirty="0"/>
        </a:p>
      </dsp:txBody>
      <dsp:txXfrm>
        <a:off x="4058408" y="0"/>
        <a:ext cx="1637697" cy="482600"/>
      </dsp:txXfrm>
    </dsp:sp>
    <dsp:sp modelId="{F3FEC577-57C5-4E3C-985F-EEC93769FED4}">
      <dsp:nvSpPr>
        <dsp:cNvPr id="0" name=""/>
        <dsp:cNvSpPr/>
      </dsp:nvSpPr>
      <dsp:spPr>
        <a:xfrm>
          <a:off x="5725375" y="0"/>
          <a:ext cx="2112261" cy="482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Matrix</a:t>
          </a:r>
          <a:endParaRPr lang="en-US" sz="2400" kern="1200" dirty="0"/>
        </a:p>
      </dsp:txBody>
      <dsp:txXfrm>
        <a:off x="5966675" y="0"/>
        <a:ext cx="1629661" cy="482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C6526-58CA-44F6-8902-98C6A03F50D7}">
      <dsp:nvSpPr>
        <dsp:cNvPr id="0" name=""/>
        <dsp:cNvSpPr/>
      </dsp:nvSpPr>
      <dsp:spPr>
        <a:xfrm>
          <a:off x="573" y="0"/>
          <a:ext cx="2120297" cy="484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Workgroups</a:t>
          </a:r>
          <a:endParaRPr lang="en-US" sz="2400" kern="1200" dirty="0"/>
        </a:p>
      </dsp:txBody>
      <dsp:txXfrm>
        <a:off x="242889" y="0"/>
        <a:ext cx="1635665" cy="484632"/>
      </dsp:txXfrm>
    </dsp:sp>
    <dsp:sp modelId="{35ADD34A-F4E7-499F-8596-CF29F9DC4AE6}">
      <dsp:nvSpPr>
        <dsp:cNvPr id="0" name=""/>
        <dsp:cNvSpPr/>
      </dsp:nvSpPr>
      <dsp:spPr>
        <a:xfrm>
          <a:off x="1908840" y="0"/>
          <a:ext cx="2120297" cy="484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Projects</a:t>
          </a:r>
          <a:endParaRPr lang="en-US" sz="2400" kern="1200" dirty="0"/>
        </a:p>
      </dsp:txBody>
      <dsp:txXfrm>
        <a:off x="2151156" y="0"/>
        <a:ext cx="1635665" cy="484632"/>
      </dsp:txXfrm>
    </dsp:sp>
    <dsp:sp modelId="{8E54AA1A-AA34-425F-BD76-650835A0A11F}">
      <dsp:nvSpPr>
        <dsp:cNvPr id="0" name=""/>
        <dsp:cNvSpPr/>
      </dsp:nvSpPr>
      <dsp:spPr>
        <a:xfrm>
          <a:off x="3817108" y="0"/>
          <a:ext cx="2120297" cy="484632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Matrices</a:t>
          </a:r>
          <a:endParaRPr lang="en-US" sz="2400" kern="1200" dirty="0"/>
        </a:p>
      </dsp:txBody>
      <dsp:txXfrm>
        <a:off x="4059424" y="0"/>
        <a:ext cx="1635665" cy="484632"/>
      </dsp:txXfrm>
    </dsp:sp>
    <dsp:sp modelId="{F3FEC577-57C5-4E3C-985F-EEC93769FED4}">
      <dsp:nvSpPr>
        <dsp:cNvPr id="0" name=""/>
        <dsp:cNvSpPr/>
      </dsp:nvSpPr>
      <dsp:spPr>
        <a:xfrm>
          <a:off x="5725375" y="0"/>
          <a:ext cx="2112261" cy="484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Matrix</a:t>
          </a:r>
          <a:endParaRPr lang="en-US" sz="2400" kern="1200" dirty="0"/>
        </a:p>
      </dsp:txBody>
      <dsp:txXfrm>
        <a:off x="5967691" y="0"/>
        <a:ext cx="1627629" cy="484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C6526-58CA-44F6-8902-98C6A03F50D7}">
      <dsp:nvSpPr>
        <dsp:cNvPr id="0" name=""/>
        <dsp:cNvSpPr/>
      </dsp:nvSpPr>
      <dsp:spPr>
        <a:xfrm>
          <a:off x="3629" y="0"/>
          <a:ext cx="2113040" cy="484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Workgroups</a:t>
          </a:r>
          <a:endParaRPr lang="en-US" sz="2300" kern="1200" dirty="0"/>
        </a:p>
      </dsp:txBody>
      <dsp:txXfrm>
        <a:off x="245945" y="0"/>
        <a:ext cx="1628408" cy="484632"/>
      </dsp:txXfrm>
    </dsp:sp>
    <dsp:sp modelId="{35ADD34A-F4E7-499F-8596-CF29F9DC4AE6}">
      <dsp:nvSpPr>
        <dsp:cNvPr id="0" name=""/>
        <dsp:cNvSpPr/>
      </dsp:nvSpPr>
      <dsp:spPr>
        <a:xfrm>
          <a:off x="1905366" y="0"/>
          <a:ext cx="2113040" cy="484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Projects</a:t>
          </a:r>
          <a:endParaRPr lang="en-US" sz="2300" kern="1200" dirty="0"/>
        </a:p>
      </dsp:txBody>
      <dsp:txXfrm>
        <a:off x="2147682" y="0"/>
        <a:ext cx="1628408" cy="484632"/>
      </dsp:txXfrm>
    </dsp:sp>
    <dsp:sp modelId="{8E54AA1A-AA34-425F-BD76-650835A0A11F}">
      <dsp:nvSpPr>
        <dsp:cNvPr id="0" name=""/>
        <dsp:cNvSpPr/>
      </dsp:nvSpPr>
      <dsp:spPr>
        <a:xfrm>
          <a:off x="3807102" y="0"/>
          <a:ext cx="2113040" cy="484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Matrices</a:t>
          </a:r>
          <a:endParaRPr lang="en-US" sz="2300" kern="1200" dirty="0"/>
        </a:p>
      </dsp:txBody>
      <dsp:txXfrm>
        <a:off x="4049418" y="0"/>
        <a:ext cx="1628408" cy="484632"/>
      </dsp:txXfrm>
    </dsp:sp>
    <dsp:sp modelId="{F3FEC577-57C5-4E3C-985F-EEC93769FED4}">
      <dsp:nvSpPr>
        <dsp:cNvPr id="0" name=""/>
        <dsp:cNvSpPr/>
      </dsp:nvSpPr>
      <dsp:spPr>
        <a:xfrm>
          <a:off x="5708839" y="0"/>
          <a:ext cx="2113040" cy="484632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Matrix</a:t>
          </a:r>
          <a:endParaRPr lang="en-US" sz="2300" kern="1200" dirty="0"/>
        </a:p>
      </dsp:txBody>
      <dsp:txXfrm>
        <a:off x="5951155" y="0"/>
        <a:ext cx="1628408" cy="484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5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5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3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9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19B16-151F-4DD4-AE8C-F9A03E31670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13106821"/>
              </p:ext>
            </p:extLst>
          </p:nvPr>
        </p:nvGraphicFramePr>
        <p:xfrm>
          <a:off x="785090" y="495300"/>
          <a:ext cx="7825510" cy="52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04951284"/>
              </p:ext>
            </p:extLst>
          </p:nvPr>
        </p:nvGraphicFramePr>
        <p:xfrm>
          <a:off x="772390" y="1333500"/>
          <a:ext cx="7838210" cy="48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31097654"/>
              </p:ext>
            </p:extLst>
          </p:nvPr>
        </p:nvGraphicFramePr>
        <p:xfrm>
          <a:off x="772390" y="2133600"/>
          <a:ext cx="7838210" cy="484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8778041"/>
              </p:ext>
            </p:extLst>
          </p:nvPr>
        </p:nvGraphicFramePr>
        <p:xfrm>
          <a:off x="759690" y="2901374"/>
          <a:ext cx="7825510" cy="484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8454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26" y="2495277"/>
            <a:ext cx="1086002" cy="1086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26" y="1441883"/>
            <a:ext cx="1086002" cy="1086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715" y="2527885"/>
            <a:ext cx="1086002" cy="1086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26" y="388489"/>
            <a:ext cx="1086002" cy="1086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46" y="1441883"/>
            <a:ext cx="1086002" cy="1086002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6" idx="3"/>
            <a:endCxn id="7" idx="1"/>
          </p:cNvCxnSpPr>
          <p:nvPr/>
        </p:nvCxnSpPr>
        <p:spPr>
          <a:xfrm>
            <a:off x="2467728" y="931490"/>
            <a:ext cx="914400" cy="1053394"/>
          </a:xfrm>
          <a:prstGeom prst="bentConnector3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3" idx="3"/>
          </p:cNvCxnSpPr>
          <p:nvPr/>
        </p:nvCxnSpPr>
        <p:spPr>
          <a:xfrm flipV="1">
            <a:off x="2467727" y="1997584"/>
            <a:ext cx="457200" cy="1040694"/>
          </a:xfrm>
          <a:prstGeom prst="bentConnector2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3"/>
          </p:cNvCxnSpPr>
          <p:nvPr/>
        </p:nvCxnSpPr>
        <p:spPr>
          <a:xfrm>
            <a:off x="2467728" y="1984884"/>
            <a:ext cx="45719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5" idx="1"/>
          </p:cNvCxnSpPr>
          <p:nvPr/>
        </p:nvCxnSpPr>
        <p:spPr>
          <a:xfrm rot="16200000" flipH="1">
            <a:off x="3712531" y="2557701"/>
            <a:ext cx="543001" cy="483368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3509" y="640031"/>
            <a:ext cx="1370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Document Types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Requirement Sections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“C”, “L” &amp; “M” parsed in the Document Analyzer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509" y="1705196"/>
            <a:ext cx="1370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Lists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for drop-down list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3509" y="2744962"/>
            <a:ext cx="137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Ref. Resources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Win </a:t>
            </a:r>
            <a:r>
              <a:rPr lang="en-US" sz="1000" dirty="0">
                <a:solidFill>
                  <a:schemeClr val="bg1"/>
                </a:solidFill>
              </a:rPr>
              <a:t>Themes &amp; </a:t>
            </a:r>
            <a:r>
              <a:rPr lang="en-US" sz="1000" dirty="0" smtClean="0">
                <a:solidFill>
                  <a:schemeClr val="bg1"/>
                </a:solidFill>
              </a:rPr>
              <a:t>Discriminators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38324" y="1628251"/>
            <a:ext cx="137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Matrix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Compliance Matrix &amp;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Proposal Outline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52611" y="2744962"/>
            <a:ext cx="137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Storyboard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MS Word Report via Matrix row(s)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0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61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Lipscomb</dc:creator>
  <cp:lastModifiedBy>Tom Lipscomb</cp:lastModifiedBy>
  <cp:revision>11</cp:revision>
  <dcterms:created xsi:type="dcterms:W3CDTF">2017-04-13T16:25:43Z</dcterms:created>
  <dcterms:modified xsi:type="dcterms:W3CDTF">2017-04-16T16:52:22Z</dcterms:modified>
</cp:coreProperties>
</file>