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8" autoAdjust="0"/>
    <p:restoredTop sz="95501" autoAdjust="0"/>
  </p:normalViewPr>
  <p:slideViewPr>
    <p:cSldViewPr snapToGrid="0">
      <p:cViewPr>
        <p:scale>
          <a:sx n="148" d="100"/>
          <a:sy n="148" d="100"/>
        </p:scale>
        <p:origin x="-402" y="-2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44632-40E4-4ED6-91BE-A61506FD03FC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5E885-039D-45FA-AF2E-39BA06D6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5E885-039D-45FA-AF2E-39BA06D6B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1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2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7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9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2B0C-AA62-4511-802D-C6FB01452EAA}" type="datetimeFigureOut">
              <a:rPr lang="en-US" smtClean="0"/>
              <a:t>12/31/2017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983B-4825-4AD0-BC0C-BF44968C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45" y="863159"/>
            <a:ext cx="9144000" cy="49149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793596" y="785741"/>
            <a:ext cx="312458" cy="2527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06054" y="627214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793596" y="5147139"/>
            <a:ext cx="312458" cy="2527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06054" y="4988612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16146" y="1682885"/>
            <a:ext cx="315377" cy="1501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9637" y="1515959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00769" y="1917971"/>
            <a:ext cx="630754" cy="1501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4260" y="1751045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2" name="Straight Arrow Connector 21"/>
          <p:cNvCxnSpPr>
            <a:stCxn id="23" idx="3"/>
          </p:cNvCxnSpPr>
          <p:nvPr/>
        </p:nvCxnSpPr>
        <p:spPr>
          <a:xfrm>
            <a:off x="1416146" y="2235024"/>
            <a:ext cx="315377" cy="947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9637" y="2076497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97547" y="2455526"/>
            <a:ext cx="630754" cy="1501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1038" y="2288600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91584" y="3245546"/>
            <a:ext cx="926097" cy="2066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5075" y="3078620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7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31" idx="3"/>
          </p:cNvCxnSpPr>
          <p:nvPr/>
        </p:nvCxnSpPr>
        <p:spPr>
          <a:xfrm>
            <a:off x="1416146" y="2849995"/>
            <a:ext cx="833201" cy="5551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49637" y="2691468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33" name="Straight Arrow Connector 32"/>
          <p:cNvCxnSpPr>
            <a:stCxn id="34" idx="3"/>
          </p:cNvCxnSpPr>
          <p:nvPr/>
        </p:nvCxnSpPr>
        <p:spPr>
          <a:xfrm flipV="1">
            <a:off x="1418970" y="3536176"/>
            <a:ext cx="1036333" cy="1854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52461" y="3563140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40" name="Straight Arrow Connector 39"/>
          <p:cNvCxnSpPr>
            <a:stCxn id="41" idx="3"/>
          </p:cNvCxnSpPr>
          <p:nvPr/>
        </p:nvCxnSpPr>
        <p:spPr>
          <a:xfrm flipV="1">
            <a:off x="1098328" y="3581403"/>
            <a:ext cx="1573277" cy="7376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1819" y="4160517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9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45" idx="3"/>
          </p:cNvCxnSpPr>
          <p:nvPr/>
        </p:nvCxnSpPr>
        <p:spPr>
          <a:xfrm flipV="1">
            <a:off x="1544680" y="3545214"/>
            <a:ext cx="1946956" cy="117476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43722" y="4566091"/>
            <a:ext cx="400958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</p:cNvCxnSpPr>
          <p:nvPr/>
        </p:nvCxnSpPr>
        <p:spPr>
          <a:xfrm flipV="1">
            <a:off x="1317567" y="3545214"/>
            <a:ext cx="2413814" cy="16229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870" y="5014263"/>
            <a:ext cx="39769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5" idx="0"/>
          </p:cNvCxnSpPr>
          <p:nvPr/>
        </p:nvCxnSpPr>
        <p:spPr>
          <a:xfrm flipH="1" flipV="1">
            <a:off x="5230666" y="2125014"/>
            <a:ext cx="962569" cy="16298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94386" y="3754870"/>
            <a:ext cx="39769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60"/>
          <p:cNvCxnSpPr>
            <a:stCxn id="62" idx="0"/>
          </p:cNvCxnSpPr>
          <p:nvPr/>
        </p:nvCxnSpPr>
        <p:spPr>
          <a:xfrm flipH="1" flipV="1">
            <a:off x="6309860" y="2125014"/>
            <a:ext cx="809304" cy="16298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20315" y="3754870"/>
            <a:ext cx="39769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/>
          <p:cNvCxnSpPr>
            <a:stCxn id="64" idx="3"/>
          </p:cNvCxnSpPr>
          <p:nvPr/>
        </p:nvCxnSpPr>
        <p:spPr>
          <a:xfrm flipV="1">
            <a:off x="8977506" y="3490812"/>
            <a:ext cx="1416777" cy="4229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579809" y="3759863"/>
            <a:ext cx="39769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stCxn id="67" idx="3"/>
          </p:cNvCxnSpPr>
          <p:nvPr/>
        </p:nvCxnSpPr>
        <p:spPr>
          <a:xfrm flipV="1">
            <a:off x="10013839" y="3490812"/>
            <a:ext cx="584567" cy="4548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616142" y="3791812"/>
            <a:ext cx="39769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17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/>
          <p:cNvCxnSpPr>
            <a:stCxn id="71" idx="3"/>
          </p:cNvCxnSpPr>
          <p:nvPr/>
        </p:nvCxnSpPr>
        <p:spPr>
          <a:xfrm flipV="1">
            <a:off x="8977506" y="5305665"/>
            <a:ext cx="638636" cy="68222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579809" y="5834004"/>
            <a:ext cx="39769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18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stCxn id="65" idx="3"/>
          </p:cNvCxnSpPr>
          <p:nvPr/>
        </p:nvCxnSpPr>
        <p:spPr>
          <a:xfrm flipV="1">
            <a:off x="1536089" y="3545214"/>
            <a:ext cx="2781477" cy="20354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35131" y="5426815"/>
            <a:ext cx="400958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>
            <a:stCxn id="69" idx="3"/>
          </p:cNvCxnSpPr>
          <p:nvPr/>
        </p:nvCxnSpPr>
        <p:spPr>
          <a:xfrm flipV="1">
            <a:off x="1308976" y="3561468"/>
            <a:ext cx="3285165" cy="246740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11279" y="5874987"/>
            <a:ext cx="397697" cy="30777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13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584" y="1453995"/>
            <a:ext cx="9144000" cy="4914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>
            <a:stCxn id="6" idx="2"/>
          </p:cNvCxnSpPr>
          <p:nvPr/>
        </p:nvCxnSpPr>
        <p:spPr>
          <a:xfrm>
            <a:off x="3670631" y="1116234"/>
            <a:ext cx="190456" cy="124507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37376" y="799181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9" idx="2"/>
          </p:cNvCxnSpPr>
          <p:nvPr/>
        </p:nvCxnSpPr>
        <p:spPr>
          <a:xfrm flipH="1">
            <a:off x="4077148" y="1116233"/>
            <a:ext cx="47624" cy="12450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91517" y="799180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 flipH="1">
            <a:off x="4258483" y="1116233"/>
            <a:ext cx="315215" cy="12450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0443" y="799180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20" idx="2"/>
          </p:cNvCxnSpPr>
          <p:nvPr/>
        </p:nvCxnSpPr>
        <p:spPr>
          <a:xfrm flipH="1">
            <a:off x="4531289" y="1116233"/>
            <a:ext cx="463492" cy="12450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526" y="799180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23" idx="2"/>
          </p:cNvCxnSpPr>
          <p:nvPr/>
        </p:nvCxnSpPr>
        <p:spPr>
          <a:xfrm flipH="1">
            <a:off x="4755658" y="1116233"/>
            <a:ext cx="660206" cy="12450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82609" y="799180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26" idx="2"/>
          </p:cNvCxnSpPr>
          <p:nvPr/>
        </p:nvCxnSpPr>
        <p:spPr>
          <a:xfrm flipH="1">
            <a:off x="4939931" y="1116233"/>
            <a:ext cx="869630" cy="12450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76306" y="799180"/>
            <a:ext cx="266509" cy="31705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6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7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26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Lipscomb</dc:creator>
  <cp:lastModifiedBy>Tom Lipscomb</cp:lastModifiedBy>
  <cp:revision>12</cp:revision>
  <dcterms:created xsi:type="dcterms:W3CDTF">2017-07-27T14:22:15Z</dcterms:created>
  <dcterms:modified xsi:type="dcterms:W3CDTF">2017-12-31T18:24:52Z</dcterms:modified>
</cp:coreProperties>
</file>