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758A-8524-E059-1F6E-F366E16C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5860B-5D7B-8CE7-4F4F-B529A39CF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7A61-0590-49D1-5568-55E13832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81205-8398-E6C4-37FE-634CCE00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D49BF-2F58-3C29-50C2-A594B43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4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76AE3-5D69-5097-898C-D04C69B8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756C6-2502-C391-777D-AF93945F2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23796-A51D-FB7A-F926-A64EA8B5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4E9CC-BD91-5B00-1DB4-B6ADE3D9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42EDF-DA27-6C33-C07E-EFB9CA78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28F3D-7953-1FD8-B031-44AAD1CFC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DDF48-32F6-0C51-D2BA-59BA942B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620B1-CC92-B444-B687-204086E2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0517C-90D6-6DD2-597D-C08F8CE9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929E0-6434-4231-2C48-C8D0CD7C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D11F1-BAD1-9A13-CEC5-0F3378DB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E0E24-17CD-0941-9F35-F15CD838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9355D-90F4-A1A5-E621-40F5F067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1D27C-148C-BC07-DB09-53E5B972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F64F2-EE0B-F9BA-6F05-0CAC90B2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C182-ACE0-42F4-0BAE-08846BFA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8861B-B6DD-B35F-66CD-881A6BCE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91878-6DDF-23D3-A645-0086C0CE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B7FA6-B6D3-0DAC-6F6A-164979E6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B9E15-81DB-0FCE-3041-81FA9A5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2336-84DA-25D7-C257-96CDA1B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88148-32E3-8261-71F6-094AE4641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19EAA-16A0-8BA6-4DA4-5B096138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C29A6-A5B1-A1CD-BE60-EFD58DDB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E13BD-85CF-8314-F6D4-294BE4DB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DE9B7-F0AE-D91F-4B18-8AE70A7D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0B792-322E-63CD-1FCE-EF28C408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53A52A-2713-6498-975A-0564714F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34684-37BE-9C7D-F474-87BEBEAF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DFBC24-8E0A-A0E4-07C1-501DF40E1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F14260-4DFA-F95E-F411-94C0F7275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36DB38-8A99-68C6-4C23-94C7326E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803FF-6010-A377-CF1C-C84DD326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5FED33-AD5E-8C1D-BAFA-F4DA8D7B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3D6BC-21D6-B029-E032-58C5E84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FD794F-DBF7-E66C-106D-7C027682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E4EA4-4D9F-538C-A513-683E089D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F1154E-0EF1-6649-1CAC-ED65A76C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7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2FD5F5-C614-B6E0-A0CD-B5F7795F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F1D6B-F9F5-F8B2-4B9C-92F6173E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0A6E-3723-5064-AAE6-B6B01359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7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126CE-51AE-1470-2DFF-590CCC9A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1F698-4960-E9C1-5AF7-33DEA0D4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C0257-560F-88C4-2F7B-925B12D1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B9B0B-A2CF-5B8A-DF18-329F8345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55DC0-E262-CEAC-F244-776CF784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6D402-A117-C88E-248F-1528BA6F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B667-8014-B699-4EE9-7F337BF9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E7858-B898-B8D3-74AF-ABADC3D9F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26625-BD35-58E2-9669-E211CE373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67B02-48EA-039D-631E-B3E3CA14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603E3-3894-5B21-79B8-E4E6403A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1CEA7-720F-5E8C-7B66-ADDE8903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0B896-A0ED-7337-8348-AFD94B87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97C2F-E827-95F9-C4C6-F49BEB30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FE5D8-501C-C60A-6E46-F8AE9EFB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3D67D-BFEB-495A-B9D7-4DDCE63B8A05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A86A-E842-DC63-B27C-F0531C1AF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8E260-7F02-F58D-855E-D0237D5B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9F236-173B-44C8-A5C3-5D7AEB495A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EECF1F-D1DA-97D2-42EB-DA9D0D8CDA42}"/>
              </a:ext>
            </a:extLst>
          </p:cNvPr>
          <p:cNvGrpSpPr/>
          <p:nvPr/>
        </p:nvGrpSpPr>
        <p:grpSpPr>
          <a:xfrm>
            <a:off x="4982547" y="2155371"/>
            <a:ext cx="6471682" cy="4139486"/>
            <a:chOff x="3955739" y="1134342"/>
            <a:chExt cx="7047662" cy="46429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A8DF17-CCDD-120A-814B-E692215466CE}"/>
                </a:ext>
              </a:extLst>
            </p:cNvPr>
            <p:cNvSpPr/>
            <p:nvPr/>
          </p:nvSpPr>
          <p:spPr>
            <a:xfrm>
              <a:off x="3955739" y="3191068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5EE202-2AF8-7409-0D33-BEC34EA128C2}"/>
                </a:ext>
              </a:extLst>
            </p:cNvPr>
            <p:cNvSpPr/>
            <p:nvPr/>
          </p:nvSpPr>
          <p:spPr>
            <a:xfrm>
              <a:off x="6665222" y="1134342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세척공정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03F4DD-EA7F-3208-B0EF-ABD1C47F77FE}"/>
                </a:ext>
              </a:extLst>
            </p:cNvPr>
            <p:cNvSpPr/>
            <p:nvPr/>
          </p:nvSpPr>
          <p:spPr>
            <a:xfrm>
              <a:off x="6665222" y="1911178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절단공정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B4750F-C9EF-A678-D376-BEB68584786E}"/>
                </a:ext>
              </a:extLst>
            </p:cNvPr>
            <p:cNvSpPr/>
            <p:nvPr/>
          </p:nvSpPr>
          <p:spPr>
            <a:xfrm>
              <a:off x="6665222" y="2715207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열풍건조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3D3555-420C-0915-76CF-8D1DF40AA67E}"/>
                </a:ext>
              </a:extLst>
            </p:cNvPr>
            <p:cNvSpPr/>
            <p:nvPr/>
          </p:nvSpPr>
          <p:spPr>
            <a:xfrm>
              <a:off x="6665222" y="3560933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동결건조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D3A5BE-429C-0E9F-1D13-51C4FCA25C68}"/>
                </a:ext>
              </a:extLst>
            </p:cNvPr>
            <p:cNvSpPr/>
            <p:nvPr/>
          </p:nvSpPr>
          <p:spPr>
            <a:xfrm>
              <a:off x="6665222" y="4447123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포장공정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1AAB383-A332-E011-14F4-A92070EF4227}"/>
                </a:ext>
              </a:extLst>
            </p:cNvPr>
            <p:cNvSpPr/>
            <p:nvPr/>
          </p:nvSpPr>
          <p:spPr>
            <a:xfrm>
              <a:off x="6665222" y="5301382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적재공정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665E1C-72AD-575B-3724-FBAE34BEB86C}"/>
                </a:ext>
              </a:extLst>
            </p:cNvPr>
            <p:cNvSpPr/>
            <p:nvPr/>
          </p:nvSpPr>
          <p:spPr>
            <a:xfrm>
              <a:off x="9510503" y="3154856"/>
              <a:ext cx="1492898" cy="47586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OUTPUT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835FB1A-476D-653F-A850-EDC7DF25FAC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5448637" y="1372273"/>
              <a:ext cx="1216585" cy="20567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51B1A77-00F5-71E3-D023-1E9F5790C3C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5448637" y="2149109"/>
              <a:ext cx="1216585" cy="12798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F590B64-335C-E827-5B9E-8D389423F4A0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5448637" y="2953138"/>
              <a:ext cx="1216585" cy="47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BBC78C5-84CB-B8F1-0908-6400FB3FA404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5448637" y="3428999"/>
              <a:ext cx="1216585" cy="3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3AAF1C3-F864-463B-B05A-ECB04BA06E3A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>
            <a:xfrm>
              <a:off x="5448637" y="3428999"/>
              <a:ext cx="1216585" cy="125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A31F86B-F4F9-550C-BA7F-68675E062DC9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5448637" y="3428999"/>
              <a:ext cx="1216585" cy="2110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6312698-A671-BD2A-31B0-BC84E415089F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>
              <a:off x="8158120" y="1372273"/>
              <a:ext cx="1352383" cy="202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BE5A1D6-E2A2-269E-879C-294AA8D7F4F1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8158120" y="2149109"/>
              <a:ext cx="1352383" cy="12436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A6C42F6-95E7-61DC-89F8-C0647598DEFD}"/>
                </a:ext>
              </a:extLst>
            </p:cNvPr>
            <p:cNvCxnSpPr>
              <a:stCxn id="9" idx="3"/>
              <a:endCxn id="13" idx="1"/>
            </p:cNvCxnSpPr>
            <p:nvPr/>
          </p:nvCxnSpPr>
          <p:spPr>
            <a:xfrm>
              <a:off x="8158120" y="2953138"/>
              <a:ext cx="1352383" cy="43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565754E-CC23-C898-2574-E3E293483560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 flipV="1">
              <a:off x="8158120" y="3392787"/>
              <a:ext cx="1352383" cy="40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C4C8867-365F-B274-4376-7E81B61C57EB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 flipV="1">
              <a:off x="8158120" y="3392787"/>
              <a:ext cx="1352383" cy="129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F95E5B5-A7C4-94E0-A81D-7D1EF04F346C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 flipV="1">
              <a:off x="8158120" y="3392787"/>
              <a:ext cx="1352383" cy="21465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5CABFD15-AFF7-FD49-D452-5D20337A1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97" y="1945190"/>
            <a:ext cx="2957062" cy="4512070"/>
          </a:xfrm>
          <a:prstGeom prst="rect">
            <a:avLst/>
          </a:prstGeom>
        </p:spPr>
      </p:pic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2581587" y="258008"/>
            <a:ext cx="9221637" cy="1427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54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프로그램 구조 </a:t>
            </a:r>
            <a:r>
              <a:rPr lang="en-US" altLang="ko-KR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( </a:t>
            </a:r>
            <a:r>
              <a:rPr lang="ko-KR" altLang="en-US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내부 릴레이</a:t>
            </a:r>
            <a:r>
              <a:rPr lang="en-US" altLang="ko-KR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(M)</a:t>
            </a:r>
            <a:r>
              <a:rPr lang="ko-KR" altLang="en-US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 중계 구조 </a:t>
            </a:r>
            <a:r>
              <a:rPr lang="en-US" altLang="ko-KR" sz="25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)</a:t>
            </a:r>
            <a:endParaRPr lang="ko-KR" altLang="en-US" sz="25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515A34A-3029-F8CC-5EA3-D4B846385543}"/>
              </a:ext>
            </a:extLst>
          </p:cNvPr>
          <p:cNvSpPr/>
          <p:nvPr/>
        </p:nvSpPr>
        <p:spPr>
          <a:xfrm>
            <a:off x="9931822" y="1665366"/>
            <a:ext cx="1822196" cy="1108831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시인성↑</a:t>
            </a:r>
          </a:p>
        </p:txBody>
      </p:sp>
    </p:spTree>
    <p:extLst>
      <p:ext uri="{BB962C8B-B14F-4D97-AF65-F5344CB8AC3E}">
        <p14:creationId xmlns:p14="http://schemas.microsoft.com/office/powerpoint/2010/main" val="158916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3002" cy="1427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PLC I/O(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입출력 할당표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) 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작성 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in WBS</a:t>
            </a:r>
            <a:endParaRPr lang="ko-KR" altLang="en-US" sz="40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02684481-C63D-352A-35F9-63BEEB907FD9}"/>
              </a:ext>
            </a:extLst>
          </p:cNvPr>
          <p:cNvSpPr/>
          <p:nvPr/>
        </p:nvSpPr>
        <p:spPr>
          <a:xfrm>
            <a:off x="8355746" y="1915836"/>
            <a:ext cx="3179293" cy="17502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장치 파악 용이</a:t>
            </a:r>
          </a:p>
        </p:txBody>
      </p:sp>
      <p:pic>
        <p:nvPicPr>
          <p:cNvPr id="4" name="그림 3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11E9330E-F873-9B6A-FCA2-9276D50FA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2" b="34499"/>
          <a:stretch/>
        </p:blipFill>
        <p:spPr>
          <a:xfrm>
            <a:off x="521198" y="1624535"/>
            <a:ext cx="7483462" cy="50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72428" y="258008"/>
            <a:ext cx="12023002" cy="1427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Firebase Realtime Database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에서 </a:t>
            </a:r>
            <a:r>
              <a:rPr lang="ko-KR" altLang="en-US" sz="4000" dirty="0" err="1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토트수량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Get</a:t>
            </a:r>
            <a:endParaRPr lang="ko-KR" altLang="en-US" sz="4000" dirty="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pic>
        <p:nvPicPr>
          <p:cNvPr id="3" name="그림 2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9461CB83-1D51-0D83-8A9A-76A4C193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7" y="1800779"/>
            <a:ext cx="7201905" cy="4441399"/>
          </a:xfrm>
          <a:prstGeom prst="rect">
            <a:avLst/>
          </a:prstGeom>
        </p:spPr>
      </p:pic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02684481-C63D-352A-35F9-63BEEB907FD9}"/>
              </a:ext>
            </a:extLst>
          </p:cNvPr>
          <p:cNvSpPr/>
          <p:nvPr/>
        </p:nvSpPr>
        <p:spPr>
          <a:xfrm>
            <a:off x="8598342" y="1915836"/>
            <a:ext cx="3179293" cy="17502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데이터 관리 용이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610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0" y="117699"/>
            <a:ext cx="12192000" cy="11918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산술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, 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비교연산 및 </a:t>
            </a:r>
            <a:r>
              <a:rPr lang="en-US" altLang="ko-KR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SET,RESET</a:t>
            </a:r>
            <a:r>
              <a:rPr lang="ko-KR" altLang="en-US" sz="40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명령어로 반복 구현</a:t>
            </a:r>
          </a:p>
        </p:txBody>
      </p:sp>
      <p:pic>
        <p:nvPicPr>
          <p:cNvPr id="5" name="그림 4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BF117A48-63DD-3A5E-015C-A159CEDF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70" y="1344562"/>
            <a:ext cx="6742028" cy="5395739"/>
          </a:xfrm>
          <a:prstGeom prst="rect">
            <a:avLst/>
          </a:prstGeom>
        </p:spPr>
      </p:pic>
      <p:sp>
        <p:nvSpPr>
          <p:cNvPr id="14" name="생각 풍선: 구름 모양 13">
            <a:extLst>
              <a:ext uri="{FF2B5EF4-FFF2-40B4-BE49-F238E27FC236}">
                <a16:creationId xmlns:a16="http://schemas.microsoft.com/office/drawing/2014/main" id="{FCFD3A18-0E1C-0BE8-8F2C-6812D77CBA8B}"/>
              </a:ext>
            </a:extLst>
          </p:cNvPr>
          <p:cNvSpPr/>
          <p:nvPr/>
        </p:nvSpPr>
        <p:spPr>
          <a:xfrm>
            <a:off x="8163774" y="1861516"/>
            <a:ext cx="3179293" cy="17502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BKRESET </a:t>
            </a:r>
            <a:r>
              <a:rPr lang="ko-KR" altLang="en-US" dirty="0"/>
              <a:t>명령어를 통한 반복 구조 단순화</a:t>
            </a:r>
          </a:p>
        </p:txBody>
      </p:sp>
    </p:spTree>
    <p:extLst>
      <p:ext uri="{BB962C8B-B14F-4D97-AF65-F5344CB8AC3E}">
        <p14:creationId xmlns:p14="http://schemas.microsoft.com/office/powerpoint/2010/main" val="42687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부제목 2">
            <a:extLst>
              <a:ext uri="{FF2B5EF4-FFF2-40B4-BE49-F238E27FC236}">
                <a16:creationId xmlns:a16="http://schemas.microsoft.com/office/drawing/2014/main" id="{60850B32-7537-8078-CA1F-B114E13826AC}"/>
              </a:ext>
            </a:extLst>
          </p:cNvPr>
          <p:cNvSpPr txBox="1">
            <a:spLocks/>
          </p:cNvSpPr>
          <p:nvPr/>
        </p:nvSpPr>
        <p:spPr>
          <a:xfrm>
            <a:off x="208230" y="261889"/>
            <a:ext cx="11579382" cy="1427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5400" dirty="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병렬 입력으로 이중코일 방지</a:t>
            </a:r>
          </a:p>
        </p:txBody>
      </p:sp>
      <p:pic>
        <p:nvPicPr>
          <p:cNvPr id="3" name="그림 2" descr="스크린샷, 라인, 텍스트, 직사각형이(가) 표시된 사진&#10;&#10;자동 생성된 설명">
            <a:extLst>
              <a:ext uri="{FF2B5EF4-FFF2-40B4-BE49-F238E27FC236}">
                <a16:creationId xmlns:a16="http://schemas.microsoft.com/office/drawing/2014/main" id="{6C16AF06-9E18-76DC-5AD4-9068B1A3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" y="1841281"/>
            <a:ext cx="7337522" cy="4482312"/>
          </a:xfrm>
          <a:prstGeom prst="rect">
            <a:avLst/>
          </a:prstGeom>
        </p:spPr>
      </p:pic>
      <p:sp>
        <p:nvSpPr>
          <p:cNvPr id="4" name="생각 풍선: 구름 모양 3">
            <a:extLst>
              <a:ext uri="{FF2B5EF4-FFF2-40B4-BE49-F238E27FC236}">
                <a16:creationId xmlns:a16="http://schemas.microsoft.com/office/drawing/2014/main" id="{3F4D5033-111D-D0E4-35D5-94260C4F6A07}"/>
              </a:ext>
            </a:extLst>
          </p:cNvPr>
          <p:cNvSpPr/>
          <p:nvPr/>
        </p:nvSpPr>
        <p:spPr>
          <a:xfrm>
            <a:off x="7984601" y="1841281"/>
            <a:ext cx="3179293" cy="1750263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데이터베이스와 연동 편의 및 출력포트 감소</a:t>
            </a:r>
          </a:p>
        </p:txBody>
      </p:sp>
    </p:spTree>
    <p:extLst>
      <p:ext uri="{BB962C8B-B14F-4D97-AF65-F5344CB8AC3E}">
        <p14:creationId xmlns:p14="http://schemas.microsoft.com/office/powerpoint/2010/main" val="405759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HY동녘M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ㅇㅇ준 이</dc:creator>
  <cp:lastModifiedBy>ㅇㅇ준 이</cp:lastModifiedBy>
  <cp:revision>3</cp:revision>
  <dcterms:created xsi:type="dcterms:W3CDTF">2024-09-24T06:41:17Z</dcterms:created>
  <dcterms:modified xsi:type="dcterms:W3CDTF">2024-09-24T07:35:25Z</dcterms:modified>
</cp:coreProperties>
</file>