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D8B7-46DD-4789-A25A-640BD28AE849}" v="1" dt="2024-09-11T00:55:54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43E2-FE51-CBEF-CF69-D59CF2A6E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BDEA7-DE1E-8DE5-E194-987901437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FF312-CFE0-F0E2-2C1E-0C0094BD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F64E1-9F66-B67A-A346-F28A5A4B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1DC53-0E33-4698-77FE-44D0470B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17ABF-394D-F1D3-C2B2-E5939F2A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3FB71-4BE2-2CF7-B605-7D61B6E5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ACB91-FB61-2974-5555-F5D85D0A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2BE06-0E1C-50D9-8858-B5678961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87A5F-E9C2-A69F-819E-7D87D4C4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D336BD-231B-4EE1-F543-4617D43C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0319F-CF19-EDC6-CB5F-8512E671F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54D14-C0D0-99FD-9C76-49253B2B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ECCCC-307F-086D-CBB8-F854C2AB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88876-D3C8-AD9F-3267-BB772192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4954-2DC6-64BE-EDD7-33FE5BF5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0C062-983A-CA43-A271-6F029EEF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7427-185B-5494-21E6-8B5BC2F0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C416E-D62B-02ED-FAA1-502FBF4B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38666-696F-9B2A-C0C8-CB1B92D5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85A5A-17ED-7DB1-4FCC-E3CE6B6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4208E-2FBB-214D-DA16-F577CA9F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1E505-97EA-6B98-7418-4D923705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9BB3F-7843-4F11-B34E-1810D521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3D5A8-E36A-5A39-C50E-BE4C0B01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2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A4628-5204-88D4-A616-8BC01DEF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6BDC6-3B42-C19A-D6AD-510105BFE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5CE2D-9AD1-860D-A7DA-7DE05632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9F4A7-C36E-B023-0921-8A71A2BF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174AA-2547-CEF7-13BE-2CD03271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ED046-AA56-5106-876A-C392867B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0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14F73-7DB0-8492-B348-7E51CEFB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69DC9-021E-5FD7-BE62-9E5B714A9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F29EA-9413-C10F-03B9-5230AF06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9B7917-6447-005E-5A94-FD587398E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A40E5-7F9F-473A-3566-0158427FD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096BAA-7BDC-052B-54C3-E92AD1BD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0D24BE-BE95-7C90-2808-D63D0B2C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C84300-E296-59F6-35BB-1BF2BEF0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2EE8E-50D4-1747-57B7-DF2EEEC0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5D9B-651D-C7A7-690D-ED894B4E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2F5D06-DCE9-6BC3-28E8-9F9FC00C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67B076-034E-9A91-5A19-F58C8B70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6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588C53-69CA-7727-0C0B-CD70B57B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72CAA1-4DD4-1008-1C27-2BF37E09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3FF5A-1C79-9AA5-217F-FAADF038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3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A1BC-F43E-3977-E1F0-4653902E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B8F4B-0055-349E-3F25-93375A32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371640-AA19-608C-E603-F41CDF8C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6089C-0A7D-95D7-6761-677D982E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87301-584A-A99D-D56D-FECF137B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D90E0-AAD7-76B9-E9B1-772D470B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CC891-9482-5CD6-B3F6-764901EB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82B876-39BB-6C38-D1FE-EC29650E6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51FE4E-195D-CA61-D2C8-6E47BAAC6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92183-F9C4-6931-431E-8EC7DF24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3B362-D85F-DEA5-8241-31707216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AF886-5B11-FCF2-1936-78CA4DB3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934B24-ABF1-1644-EF63-C9D0C78B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286C5-0020-BC41-324F-54A1D978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ED7B0-39E5-35D1-4C0A-6599DDC9C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80CD9-E0A2-4655-AFD6-9B6B4559389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0E753-C2F4-2E32-3706-0F7D26E49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48008-DE0D-200C-90E3-CC209B641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A5F52-0BB4-4012-954B-4ABB9DCE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3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B97D45C-6AB0-47F3-DCB8-8B9C8D748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8827"/>
            <a:ext cx="9144000" cy="6789174"/>
          </a:xfrm>
        </p:spPr>
        <p:txBody>
          <a:bodyPr>
            <a:normAutofit/>
          </a:bodyPr>
          <a:lstStyle/>
          <a:p>
            <a:pPr algn="l"/>
            <a:r>
              <a:rPr lang="ko-KR" altLang="en-US"/>
              <a:t>세척설비</a:t>
            </a:r>
            <a:r>
              <a:rPr lang="en-US" altLang="ko-KR"/>
              <a:t>-AGV </a:t>
            </a:r>
            <a:r>
              <a:rPr lang="ko-KR" altLang="en-US"/>
              <a:t>연동 </a:t>
            </a:r>
            <a:r>
              <a:rPr lang="ko-KR" altLang="en-US" err="1"/>
              <a:t>매커니즘</a:t>
            </a:r>
            <a:r>
              <a:rPr lang="en-US" altLang="ko-KR"/>
              <a:t>(</a:t>
            </a:r>
            <a:r>
              <a:rPr lang="ko-KR" altLang="en-US"/>
              <a:t>시퀀스</a:t>
            </a:r>
            <a:r>
              <a:rPr lang="en-US" altLang="ko-KR"/>
              <a:t>)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1.</a:t>
            </a:r>
            <a:r>
              <a:rPr lang="ko-KR" altLang="en-US"/>
              <a:t>시작버튼을 누르기전</a:t>
            </a:r>
            <a:r>
              <a:rPr lang="en-US" altLang="ko-KR"/>
              <a:t>, </a:t>
            </a:r>
            <a:r>
              <a:rPr lang="ko-KR" altLang="en-US"/>
              <a:t>정위치에</a:t>
            </a:r>
            <a:r>
              <a:rPr lang="en-US" altLang="ko-KR"/>
              <a:t> AGV</a:t>
            </a:r>
            <a:r>
              <a:rPr lang="ko-KR" altLang="en-US"/>
              <a:t>가 대기하고 있고 선반이 정위치해 있다</a:t>
            </a:r>
            <a:r>
              <a:rPr lang="en-US" altLang="ko-KR"/>
              <a:t>(=</a:t>
            </a:r>
            <a:r>
              <a:rPr lang="ko-KR" altLang="en-US"/>
              <a:t> 근접센서와 광센서가 </a:t>
            </a:r>
            <a:r>
              <a:rPr lang="en-US" altLang="ko-KR"/>
              <a:t>ON</a:t>
            </a:r>
            <a:r>
              <a:rPr lang="ko-KR" altLang="en-US"/>
              <a:t>이다</a:t>
            </a:r>
            <a:r>
              <a:rPr lang="en-US" altLang="ko-KR"/>
              <a:t>)</a:t>
            </a:r>
          </a:p>
          <a:p>
            <a:pPr algn="l"/>
            <a:r>
              <a:rPr lang="en-US" altLang="ko-KR"/>
              <a:t>2.</a:t>
            </a:r>
            <a:r>
              <a:rPr lang="ko-KR" altLang="en-US"/>
              <a:t>시작버튼을 눌러 컨베이어와 펌프를 구동한다</a:t>
            </a:r>
            <a:endParaRPr lang="en-US" altLang="ko-KR"/>
          </a:p>
          <a:p>
            <a:pPr algn="l"/>
            <a:r>
              <a:rPr lang="en-US" altLang="ko-KR"/>
              <a:t>3.</a:t>
            </a:r>
            <a:r>
              <a:rPr lang="ko-KR" altLang="en-US"/>
              <a:t>선반에 과일이 쌓여 무게센서가 </a:t>
            </a:r>
            <a:r>
              <a:rPr lang="en-US" altLang="ko-KR"/>
              <a:t>ON</a:t>
            </a:r>
            <a:r>
              <a:rPr lang="ko-KR" altLang="en-US"/>
              <a:t>하면</a:t>
            </a:r>
            <a:r>
              <a:rPr lang="en-US" altLang="ko-KR"/>
              <a:t>, </a:t>
            </a:r>
            <a:r>
              <a:rPr lang="ko-KR" altLang="en-US"/>
              <a:t>컨베이어는 멈추고 </a:t>
            </a:r>
            <a:r>
              <a:rPr lang="en-US" altLang="ko-KR"/>
              <a:t>1</a:t>
            </a:r>
            <a:r>
              <a:rPr lang="ko-KR" altLang="en-US" err="1"/>
              <a:t>초뒤에</a:t>
            </a:r>
            <a:r>
              <a:rPr lang="en-US" altLang="ko-KR"/>
              <a:t>(</a:t>
            </a:r>
            <a:r>
              <a:rPr lang="ko-KR" altLang="en-US"/>
              <a:t>잔여물흐름방지</a:t>
            </a:r>
            <a:r>
              <a:rPr lang="en-US" altLang="ko-KR"/>
              <a:t>)</a:t>
            </a:r>
            <a:r>
              <a:rPr lang="ko-KR" altLang="en-US"/>
              <a:t> 선반이 회전한다</a:t>
            </a:r>
            <a:endParaRPr lang="en-US" altLang="ko-KR"/>
          </a:p>
          <a:p>
            <a:pPr algn="l"/>
            <a:r>
              <a:rPr lang="en-US" altLang="ko-KR"/>
              <a:t>4.</a:t>
            </a:r>
            <a:r>
              <a:rPr lang="ko-KR" altLang="en-US"/>
              <a:t>다음 선반의 광센서가 </a:t>
            </a:r>
            <a:r>
              <a:rPr lang="en-US" altLang="ko-KR"/>
              <a:t>ON</a:t>
            </a:r>
            <a:r>
              <a:rPr lang="ko-KR" altLang="en-US"/>
              <a:t>하면 선반은 정지하고 컨베이어는 다시 작동한다</a:t>
            </a:r>
            <a:r>
              <a:rPr lang="en-US" altLang="ko-KR"/>
              <a:t>.</a:t>
            </a:r>
          </a:p>
          <a:p>
            <a:pPr algn="l"/>
            <a:endParaRPr lang="en-US" altLang="ko-KR"/>
          </a:p>
          <a:p>
            <a:pPr algn="l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81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ㅇㅇ준 이</dc:creator>
  <cp:lastModifiedBy>ㅇㅇ준 이</cp:lastModifiedBy>
  <cp:revision>1</cp:revision>
  <dcterms:created xsi:type="dcterms:W3CDTF">2024-09-10T08:53:51Z</dcterms:created>
  <dcterms:modified xsi:type="dcterms:W3CDTF">2024-09-11T00:55:54Z</dcterms:modified>
</cp:coreProperties>
</file>