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2586BC-FC93-455C-9195-8F1B0F0A6BD3}" v="857" dt="2024-09-10T04:09:10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-108" y="-1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762E2F-2F65-FA05-05D5-96C9F6939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D70A288-4DEF-F682-725F-E5773D4E9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CB44744-EE72-67B7-E8D8-30F97AC83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170F-27EE-4B28-A84F-3CCAB42D8429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8A338D4-D337-92BE-AC23-BC019FE5A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E372C25-C82F-2515-A857-73920BD1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556-3FBD-4ECB-ACF1-0C8CA344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05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6943FEB-BF68-FE5E-DA68-8A36CC84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956E0EA-36B8-AF96-ADC9-280BA540A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07C5F0F-10B9-11B7-D0EC-EBB3945E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170F-27EE-4B28-A84F-3CCAB42D8429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4A3DFC9-4AF4-EDF5-D004-4E8CC881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FD1E940-13A7-635C-7C8A-415D47A4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556-3FBD-4ECB-ACF1-0C8CA344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35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01209A9-6954-3889-C4B7-5F593D8BE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BDEDA3B-B871-71E6-6E56-9575F40B3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E90FF3B-62F1-A8FF-AA92-57CE15F4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170F-27EE-4B28-A84F-3CCAB42D8429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34EC74C-54A0-EB73-8D1E-44C64BC5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222F15F-CC9E-90B2-7335-A6109D5F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556-3FBD-4ECB-ACF1-0C8CA344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61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B312F3-E34D-6A85-F732-9BC34950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54323EE-5556-CF63-AF16-CAECCD042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2E39536-1CC1-BE51-6E89-725238F0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170F-27EE-4B28-A84F-3CCAB42D8429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68499B6-FE6A-E903-2E98-D13506AB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F6EDADC-BC8A-3A9A-7358-58268D53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556-3FBD-4ECB-ACF1-0C8CA344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53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44C892-2116-1018-C115-EE992396C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04B9FAB-8134-63CE-DF61-86E23BCE2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8282FD5-EDBF-075F-439E-34C9B397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170F-27EE-4B28-A84F-3CCAB42D8429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FE66014-C71D-BDF1-E4FC-B9858638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A276FE0-F183-021F-FC2B-340B511B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556-3FBD-4ECB-ACF1-0C8CA344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64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918308B-EC0D-B19C-8E66-380693AE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C3BEBCB-271B-6F5C-3D18-EA5AFC99D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1779C09-842C-6DD8-6485-938F21F3D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81C3254-09FF-F69A-70E2-E9AE7915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170F-27EE-4B28-A84F-3CCAB42D8429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1C5DDD4-FB4C-F4E5-0C2B-97BEEE6D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F0086E6-9AE0-611A-9519-82553FB8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556-3FBD-4ECB-ACF1-0C8CA344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57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58DB9ED-D16E-F7A0-B6BF-5E57ED4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39845C9-551D-5146-15AC-91FDA7D71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4E89458-9B38-5ECB-6A1B-AD24B7E00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DA6C4DF-DA3D-E54D-9EF1-057A62997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2FD16F2C-B654-1AD9-6555-D8D4C809A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08F603C-49D1-F336-2139-C6A2C89B3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170F-27EE-4B28-A84F-3CCAB42D8429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E721869-B182-62D6-CCDD-B5F55B238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9DA3CBC-D6A5-DBE2-D966-3DA9F5B1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556-3FBD-4ECB-ACF1-0C8CA344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82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B93DEB-A41E-F4B9-5D5A-1FAC123E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CC804188-14D9-9038-2AEF-BA82D116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170F-27EE-4B28-A84F-3CCAB42D8429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A889866-BE17-214C-B872-BB22BBB43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8C32DEA-EDE0-510A-F605-8FE98E03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556-3FBD-4ECB-ACF1-0C8CA344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9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0C7ECB9-EE4C-C96E-2000-32045EE2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170F-27EE-4B28-A84F-3CCAB42D8429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75E6A0CA-6204-AE8E-4CAD-D936C0EC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FFB0D55-4AF2-0FF5-0FA4-26BA0D1D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556-3FBD-4ECB-ACF1-0C8CA344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67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A776706-79E8-C180-A0AE-E4DF74054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096AEA8-E971-CAF5-262C-C26B6C59A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6AF1AC9-B3C1-D113-CB27-CEE26F4F4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6C7D7DB-5709-2D73-3EFF-C75FB17C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170F-27EE-4B28-A84F-3CCAB42D8429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F59C37C-A409-771F-C376-94E69C22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95116D-6638-C9BA-6F58-B91F30B2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556-3FBD-4ECB-ACF1-0C8CA344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67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713B68-552F-70FE-A402-1DEDEAF5A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34EA6CE-6FE3-C91B-B19D-F3FBF881C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7C87CFE-EA44-7BB5-E0DA-A143B7F02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940727B-66DC-1182-56A1-5702B47A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170F-27EE-4B28-A84F-3CCAB42D8429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557A9F0-44D4-5163-2364-ACDC7485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03706EA-71EE-EC48-B435-2AE8EAA9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556-3FBD-4ECB-ACF1-0C8CA344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46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C6A49820-06E0-0EE0-7432-589E3CEA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BF8FFE9-36CB-DF2C-4C92-5CB5E09E1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AD90A33-550D-1652-098A-7E442B22F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98170F-27EE-4B28-A84F-3CCAB42D8429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E508F11-9D8C-0AC1-2083-CA5DD789B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EE21389-1FB8-1810-A1B6-B43FF321E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2E1556-3FBD-4ECB-ACF1-0C8CA344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30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B4B84B2-298E-18A6-0236-853C6E033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4631" y="2672312"/>
            <a:ext cx="9144000" cy="584952"/>
          </a:xfrm>
          <a:ln>
            <a:solidFill>
              <a:schemeClr val="accent1"/>
            </a:solidFill>
          </a:ln>
        </p:spPr>
        <p:txBody>
          <a:bodyPr anchor="ctr"/>
          <a:lstStyle/>
          <a:p>
            <a:pPr lvl="1" algn="l"/>
            <a:r>
              <a:rPr lang="en-US" altLang="ko-KR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ID</a:t>
            </a:r>
            <a:r>
              <a:rPr lang="ko-KR" altLang="en-US">
                <a:latin typeface="ADLaM Display" panose="020F0502020204030204" pitchFamily="2" charset="0"/>
                <a:cs typeface="ADLaM Display" panose="020F0502020204030204" pitchFamily="2" charset="0"/>
              </a:rPr>
              <a:t>를 입력해주세요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xmlns="" id="{18189769-F15F-AB93-E182-7000F1DF3F47}"/>
              </a:ext>
            </a:extLst>
          </p:cNvPr>
          <p:cNvSpPr txBox="1">
            <a:spLocks/>
          </p:cNvSpPr>
          <p:nvPr/>
        </p:nvSpPr>
        <p:spPr>
          <a:xfrm>
            <a:off x="1764631" y="3257264"/>
            <a:ext cx="9144000" cy="5849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>
                <a:latin typeface="ADLaM Display" panose="020F0502020204030204" pitchFamily="2" charset="0"/>
                <a:cs typeface="ADLaM Display" panose="020F0502020204030204" pitchFamily="2" charset="0"/>
              </a:rPr>
              <a:t>비밀번호를 입력해주세요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xmlns="" id="{C39630F3-E8F8-61FF-8A24-BC2F9660607D}"/>
              </a:ext>
            </a:extLst>
          </p:cNvPr>
          <p:cNvSpPr txBox="1">
            <a:spLocks/>
          </p:cNvSpPr>
          <p:nvPr/>
        </p:nvSpPr>
        <p:spPr>
          <a:xfrm>
            <a:off x="1764630" y="4081731"/>
            <a:ext cx="9143999" cy="5849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</a:rPr>
              <a:t>                      로그인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xmlns="" id="{311E09B8-473C-D1D2-2E32-70465D065733}"/>
              </a:ext>
            </a:extLst>
          </p:cNvPr>
          <p:cNvSpPr txBox="1">
            <a:spLocks/>
          </p:cNvSpPr>
          <p:nvPr/>
        </p:nvSpPr>
        <p:spPr>
          <a:xfrm>
            <a:off x="1764630" y="4906198"/>
            <a:ext cx="2518611" cy="5849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>
                <a:latin typeface="ADLaM Display" panose="020F0502020204030204" pitchFamily="2" charset="0"/>
                <a:cs typeface="ADLaM Display" panose="020F0502020204030204" pitchFamily="2" charset="0"/>
              </a:rPr>
              <a:t>비밀번호 찾기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xmlns="" id="{7261C2AB-E7EE-7819-5056-1CBBB00B1297}"/>
              </a:ext>
            </a:extLst>
          </p:cNvPr>
          <p:cNvSpPr txBox="1">
            <a:spLocks/>
          </p:cNvSpPr>
          <p:nvPr/>
        </p:nvSpPr>
        <p:spPr>
          <a:xfrm>
            <a:off x="5181603" y="4906198"/>
            <a:ext cx="2518611" cy="5849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altLang="ko-KR">
                <a:latin typeface="ADLaM Display" panose="020F0502020204030204" pitchFamily="2" charset="0"/>
                <a:cs typeface="ADLaM Display" panose="020F0502020204030204" pitchFamily="2" charset="0"/>
              </a:rPr>
              <a:t>    ID</a:t>
            </a:r>
            <a:r>
              <a:rPr lang="ko-KR" altLang="en-US">
                <a:latin typeface="ADLaM Display" panose="020F0502020204030204" pitchFamily="2" charset="0"/>
                <a:cs typeface="ADLaM Display" panose="020F0502020204030204" pitchFamily="2" charset="0"/>
              </a:rPr>
              <a:t> 찾기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xmlns="" id="{E4F44EBF-7A6B-333D-321A-6DAD8A5F086D}"/>
              </a:ext>
            </a:extLst>
          </p:cNvPr>
          <p:cNvSpPr txBox="1">
            <a:spLocks/>
          </p:cNvSpPr>
          <p:nvPr/>
        </p:nvSpPr>
        <p:spPr>
          <a:xfrm>
            <a:off x="8390020" y="4906198"/>
            <a:ext cx="2518611" cy="5849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>
                <a:latin typeface="ADLaM Display" panose="020F0502020204030204" pitchFamily="2" charset="0"/>
                <a:cs typeface="ADLaM Display" panose="020F0502020204030204" pitchFamily="2" charset="0"/>
              </a:rPr>
              <a:t>  회원가입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xmlns="" id="{740D3A25-F033-A21F-470C-1ABB56DA0D77}"/>
              </a:ext>
            </a:extLst>
          </p:cNvPr>
          <p:cNvSpPr txBox="1">
            <a:spLocks/>
          </p:cNvSpPr>
          <p:nvPr/>
        </p:nvSpPr>
        <p:spPr>
          <a:xfrm>
            <a:off x="1764629" y="1382651"/>
            <a:ext cx="9143999" cy="5849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36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 </a:t>
            </a:r>
            <a:r>
              <a:rPr lang="ko-KR" altLang="en-US" sz="36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</a:rPr>
              <a:t>어서 오세요</a:t>
            </a:r>
            <a:r>
              <a:rPr lang="en-US" altLang="ko-KR" sz="36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</a:rPr>
              <a:t>.</a:t>
            </a:r>
            <a:r>
              <a:rPr lang="ko-KR" altLang="en-US" sz="36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</a:rPr>
              <a:t> </a:t>
            </a:r>
            <a:r>
              <a:rPr lang="en-US" altLang="ko-KR" sz="36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</a:t>
            </a:r>
            <a:endParaRPr lang="ko-KR" altLang="en-US" sz="360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52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xmlns="" id="{740D3A25-F033-A21F-470C-1ABB56DA0D77}"/>
              </a:ext>
            </a:extLst>
          </p:cNvPr>
          <p:cNvSpPr txBox="1">
            <a:spLocks/>
          </p:cNvSpPr>
          <p:nvPr/>
        </p:nvSpPr>
        <p:spPr>
          <a:xfrm>
            <a:off x="2513843" y="3352803"/>
            <a:ext cx="1702734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 dirty="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사과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xmlns="" id="{DA3877B8-7501-C01E-269E-27B0365DEED7}"/>
              </a:ext>
            </a:extLst>
          </p:cNvPr>
          <p:cNvSpPr txBox="1">
            <a:spLocks/>
          </p:cNvSpPr>
          <p:nvPr/>
        </p:nvSpPr>
        <p:spPr>
          <a:xfrm>
            <a:off x="4466079" y="3352803"/>
            <a:ext cx="1702734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딸기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xmlns="" id="{B6830E7F-0CE7-B5F2-9515-DABD35A79A47}"/>
              </a:ext>
            </a:extLst>
          </p:cNvPr>
          <p:cNvSpPr txBox="1">
            <a:spLocks/>
          </p:cNvSpPr>
          <p:nvPr/>
        </p:nvSpPr>
        <p:spPr>
          <a:xfrm>
            <a:off x="6615725" y="3352803"/>
            <a:ext cx="1501254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감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xmlns="" id="{D503A716-2C96-25D3-FADA-1363590FAB26}"/>
              </a:ext>
            </a:extLst>
          </p:cNvPr>
          <p:cNvSpPr txBox="1">
            <a:spLocks/>
          </p:cNvSpPr>
          <p:nvPr/>
        </p:nvSpPr>
        <p:spPr>
          <a:xfrm>
            <a:off x="8400105" y="3352803"/>
            <a:ext cx="1501254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 dirty="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무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xmlns="" id="{375069B2-9FAD-2A2D-DB88-7810F95E4F55}"/>
              </a:ext>
            </a:extLst>
          </p:cNvPr>
          <p:cNvSpPr txBox="1">
            <a:spLocks/>
          </p:cNvSpPr>
          <p:nvPr/>
        </p:nvSpPr>
        <p:spPr>
          <a:xfrm>
            <a:off x="753980" y="449179"/>
            <a:ext cx="8775031" cy="1427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32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 </a:t>
            </a:r>
            <a:r>
              <a:rPr lang="ko-KR" altLang="en-US" sz="32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가공하실 과일</a:t>
            </a:r>
            <a:r>
              <a:rPr lang="en-US" altLang="ko-KR" sz="32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/</a:t>
            </a:r>
            <a:r>
              <a:rPr lang="ko-KR" altLang="en-US" sz="32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채소를 선택해주세요</a:t>
            </a:r>
            <a:r>
              <a:rPr lang="en-US" altLang="ko-KR" sz="32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. </a:t>
            </a:r>
            <a:endParaRPr lang="ko-KR" altLang="en-US" sz="320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xmlns="" id="{C280EBE1-2E99-7216-5D6D-475851CABA8B}"/>
              </a:ext>
            </a:extLst>
          </p:cNvPr>
          <p:cNvSpPr txBox="1">
            <a:spLocks/>
          </p:cNvSpPr>
          <p:nvPr/>
        </p:nvSpPr>
        <p:spPr>
          <a:xfrm>
            <a:off x="9990161" y="3352803"/>
            <a:ext cx="1897039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 dirty="0" smtClean="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기타</a:t>
            </a:r>
            <a:endParaRPr lang="ko-KR" altLang="en-US" sz="3600" dirty="0">
              <a:latin typeface="HY엽서L" panose="02030600000101010101" pitchFamily="18" charset="-127"/>
              <a:ea typeface="HY엽서L" panose="02030600000101010101" pitchFamily="18" charset="-127"/>
              <a:cs typeface="ADLaM Display" panose="02010000000000000000" pitchFamily="2" charset="0"/>
            </a:endParaRP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xmlns="" id="{3529AC75-80CD-962D-C845-ADFF1036101A}"/>
              </a:ext>
            </a:extLst>
          </p:cNvPr>
          <p:cNvSpPr txBox="1">
            <a:spLocks/>
          </p:cNvSpPr>
          <p:nvPr/>
        </p:nvSpPr>
        <p:spPr>
          <a:xfrm>
            <a:off x="10090484" y="457200"/>
            <a:ext cx="1925053" cy="1427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2400" dirty="0" err="1" smtClean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뒤로</a:t>
            </a:r>
            <a:r>
              <a:rPr lang="ko-KR" altLang="en-US" sz="2400" dirty="0" err="1" smtClean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가기</a:t>
            </a:r>
            <a:endParaRPr lang="ko-KR" altLang="en-US" sz="2400" dirty="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xmlns="" id="{740D3A25-F033-A21F-470C-1ABB56DA0D77}"/>
              </a:ext>
            </a:extLst>
          </p:cNvPr>
          <p:cNvSpPr txBox="1">
            <a:spLocks/>
          </p:cNvSpPr>
          <p:nvPr/>
        </p:nvSpPr>
        <p:spPr>
          <a:xfrm>
            <a:off x="109174" y="3352803"/>
            <a:ext cx="2292825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2800" dirty="0" smtClean="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최근 공정</a:t>
            </a:r>
            <a:endParaRPr lang="ko-KR" altLang="en-US" sz="3600" dirty="0">
              <a:latin typeface="HY엽서L" panose="02030600000101010101" pitchFamily="18" charset="-127"/>
              <a:ea typeface="HY엽서L" panose="02030600000101010101" pitchFamily="18" charset="-127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63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7A9C847-0734-9A46-A077-6F29EAF03C2F}"/>
              </a:ext>
            </a:extLst>
          </p:cNvPr>
          <p:cNvSpPr txBox="1">
            <a:spLocks/>
          </p:cNvSpPr>
          <p:nvPr/>
        </p:nvSpPr>
        <p:spPr>
          <a:xfrm>
            <a:off x="2470490" y="3688458"/>
            <a:ext cx="1764632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칩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xmlns="" id="{17BEB560-40BA-2BC5-0E15-7C6C493A5AE7}"/>
              </a:ext>
            </a:extLst>
          </p:cNvPr>
          <p:cNvSpPr txBox="1">
            <a:spLocks/>
          </p:cNvSpPr>
          <p:nvPr/>
        </p:nvSpPr>
        <p:spPr>
          <a:xfrm>
            <a:off x="7130714" y="3695257"/>
            <a:ext cx="2390274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말랭이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xmlns="" id="{F761BBFA-4B9A-5763-6188-0E2642F9456E}"/>
              </a:ext>
            </a:extLst>
          </p:cNvPr>
          <p:cNvSpPr txBox="1">
            <a:spLocks/>
          </p:cNvSpPr>
          <p:nvPr/>
        </p:nvSpPr>
        <p:spPr>
          <a:xfrm>
            <a:off x="657727" y="545432"/>
            <a:ext cx="8775031" cy="1427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5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 </a:t>
            </a:r>
            <a:r>
              <a:rPr lang="ko-KR" altLang="en-US" sz="5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사과 </a:t>
            </a:r>
            <a:r>
              <a:rPr lang="en-US" altLang="ko-KR" sz="5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</a:t>
            </a:r>
            <a:endParaRPr lang="ko-KR" altLang="en-US" sz="540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xmlns="" id="{64AB3825-8970-0BB1-47E0-633C349F0498}"/>
              </a:ext>
            </a:extLst>
          </p:cNvPr>
          <p:cNvSpPr txBox="1">
            <a:spLocks/>
          </p:cNvSpPr>
          <p:nvPr/>
        </p:nvSpPr>
        <p:spPr>
          <a:xfrm>
            <a:off x="9994231" y="553453"/>
            <a:ext cx="1925053" cy="1427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2400" dirty="0" err="1" smtClean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뒤</a:t>
            </a:r>
            <a:r>
              <a:rPr lang="ko-KR" altLang="en-US" sz="2400" dirty="0" err="1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로</a:t>
            </a:r>
            <a:r>
              <a:rPr lang="ko-KR" altLang="en-US" sz="2400" dirty="0" err="1" smtClean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가기</a:t>
            </a:r>
            <a:endParaRPr lang="ko-KR" altLang="en-US" sz="2400" dirty="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409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xmlns="" id="{83B0A5AE-FD52-811E-DC92-5BAFBAF49D17}"/>
              </a:ext>
            </a:extLst>
          </p:cNvPr>
          <p:cNvSpPr txBox="1">
            <a:spLocks/>
          </p:cNvSpPr>
          <p:nvPr/>
        </p:nvSpPr>
        <p:spPr>
          <a:xfrm>
            <a:off x="9994231" y="553453"/>
            <a:ext cx="1925053" cy="1427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2400" dirty="0" err="1" smtClean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뒤</a:t>
            </a:r>
            <a:r>
              <a:rPr lang="ko-KR" altLang="en-US" sz="2400" dirty="0" err="1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로</a:t>
            </a:r>
            <a:r>
              <a:rPr lang="ko-KR" altLang="en-US" sz="2400" dirty="0" err="1" smtClean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가기</a:t>
            </a:r>
            <a:endParaRPr lang="ko-KR" altLang="en-US" sz="2400" dirty="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xmlns="" id="{DECF06CE-6749-BF5D-4A28-2B5B3AAF906F}"/>
              </a:ext>
            </a:extLst>
          </p:cNvPr>
          <p:cNvSpPr txBox="1">
            <a:spLocks/>
          </p:cNvSpPr>
          <p:nvPr/>
        </p:nvSpPr>
        <p:spPr>
          <a:xfrm>
            <a:off x="657727" y="545432"/>
            <a:ext cx="8775031" cy="1427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5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 </a:t>
            </a:r>
            <a:r>
              <a:rPr lang="ko-KR" altLang="en-US" sz="5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딸기 </a:t>
            </a:r>
            <a:r>
              <a:rPr lang="en-US" altLang="ko-KR" sz="5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</a:t>
            </a:r>
            <a:endParaRPr lang="ko-KR" altLang="en-US" sz="540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xmlns="" id="{26AFC039-CF40-D491-ADF0-76503911D8C5}"/>
              </a:ext>
            </a:extLst>
          </p:cNvPr>
          <p:cNvSpPr txBox="1">
            <a:spLocks/>
          </p:cNvSpPr>
          <p:nvPr/>
        </p:nvSpPr>
        <p:spPr>
          <a:xfrm>
            <a:off x="2470490" y="3688458"/>
            <a:ext cx="1764632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칩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xmlns="" id="{D63D7CD7-8430-A3E3-D873-AFB8E0B7332E}"/>
              </a:ext>
            </a:extLst>
          </p:cNvPr>
          <p:cNvSpPr txBox="1">
            <a:spLocks/>
          </p:cNvSpPr>
          <p:nvPr/>
        </p:nvSpPr>
        <p:spPr>
          <a:xfrm>
            <a:off x="7130714" y="3695257"/>
            <a:ext cx="2390274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말랭이</a:t>
            </a:r>
          </a:p>
        </p:txBody>
      </p:sp>
    </p:spTree>
    <p:extLst>
      <p:ext uri="{BB962C8B-B14F-4D97-AF65-F5344CB8AC3E}">
        <p14:creationId xmlns:p14="http://schemas.microsoft.com/office/powerpoint/2010/main" val="26757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xmlns="" id="{CD2D4FA8-F630-09AF-E665-9033B1AC8CCA}"/>
              </a:ext>
            </a:extLst>
          </p:cNvPr>
          <p:cNvSpPr txBox="1">
            <a:spLocks/>
          </p:cNvSpPr>
          <p:nvPr/>
        </p:nvSpPr>
        <p:spPr>
          <a:xfrm>
            <a:off x="9994231" y="553453"/>
            <a:ext cx="1925053" cy="1427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2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나가기</a:t>
            </a:r>
            <a:endParaRPr lang="ko-KR" altLang="en-US" sz="240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xmlns="" id="{A917CE82-18CF-AC53-3825-FB38DD8D2DA5}"/>
              </a:ext>
            </a:extLst>
          </p:cNvPr>
          <p:cNvSpPr txBox="1">
            <a:spLocks/>
          </p:cNvSpPr>
          <p:nvPr/>
        </p:nvSpPr>
        <p:spPr>
          <a:xfrm>
            <a:off x="657727" y="545432"/>
            <a:ext cx="8775031" cy="1427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5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 </a:t>
            </a:r>
            <a:r>
              <a:rPr lang="ko-KR" altLang="en-US" sz="5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감 </a:t>
            </a:r>
            <a:r>
              <a:rPr lang="en-US" altLang="ko-KR" sz="5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</a:t>
            </a:r>
            <a:endParaRPr lang="ko-KR" altLang="en-US" sz="540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xmlns="" id="{25EBE601-4DD4-44E2-B1A5-885E7080A8E5}"/>
              </a:ext>
            </a:extLst>
          </p:cNvPr>
          <p:cNvSpPr txBox="1">
            <a:spLocks/>
          </p:cNvSpPr>
          <p:nvPr/>
        </p:nvSpPr>
        <p:spPr>
          <a:xfrm>
            <a:off x="2470490" y="3688458"/>
            <a:ext cx="1764632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칩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xmlns="" id="{1A2594C2-A39A-4B7A-9FE9-7B0E81835CD9}"/>
              </a:ext>
            </a:extLst>
          </p:cNvPr>
          <p:cNvSpPr txBox="1">
            <a:spLocks/>
          </p:cNvSpPr>
          <p:nvPr/>
        </p:nvSpPr>
        <p:spPr>
          <a:xfrm>
            <a:off x="7130714" y="3695257"/>
            <a:ext cx="2390274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말랭이</a:t>
            </a:r>
          </a:p>
        </p:txBody>
      </p:sp>
    </p:spTree>
    <p:extLst>
      <p:ext uri="{BB962C8B-B14F-4D97-AF65-F5344CB8AC3E}">
        <p14:creationId xmlns:p14="http://schemas.microsoft.com/office/powerpoint/2010/main" val="211163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xmlns="" id="{1285B292-2D5C-9A44-38CC-30CD5A98021F}"/>
              </a:ext>
            </a:extLst>
          </p:cNvPr>
          <p:cNvSpPr txBox="1">
            <a:spLocks/>
          </p:cNvSpPr>
          <p:nvPr/>
        </p:nvSpPr>
        <p:spPr>
          <a:xfrm>
            <a:off x="9994231" y="553453"/>
            <a:ext cx="1925053" cy="1427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2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나가기</a:t>
            </a:r>
            <a:endParaRPr lang="ko-KR" altLang="en-US" sz="240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xmlns="" id="{E0E06DD7-B18B-02DE-89C9-FA1F8BA8EC33}"/>
              </a:ext>
            </a:extLst>
          </p:cNvPr>
          <p:cNvSpPr txBox="1">
            <a:spLocks/>
          </p:cNvSpPr>
          <p:nvPr/>
        </p:nvSpPr>
        <p:spPr>
          <a:xfrm>
            <a:off x="657727" y="545432"/>
            <a:ext cx="8775031" cy="1427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5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 </a:t>
            </a:r>
            <a:r>
              <a:rPr lang="ko-KR" altLang="en-US" sz="5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무 </a:t>
            </a:r>
            <a:r>
              <a:rPr lang="en-US" altLang="ko-KR" sz="5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</a:t>
            </a:r>
            <a:endParaRPr lang="ko-KR" altLang="en-US" sz="540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xmlns="" id="{0B1C2173-65A2-DFE9-9453-4A5FDC7013B3}"/>
              </a:ext>
            </a:extLst>
          </p:cNvPr>
          <p:cNvSpPr txBox="1">
            <a:spLocks/>
          </p:cNvSpPr>
          <p:nvPr/>
        </p:nvSpPr>
        <p:spPr>
          <a:xfrm>
            <a:off x="2470490" y="3688458"/>
            <a:ext cx="1764632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칩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xmlns="" id="{BFE3E443-FF4A-4370-D904-9DCF15C33312}"/>
              </a:ext>
            </a:extLst>
          </p:cNvPr>
          <p:cNvSpPr txBox="1">
            <a:spLocks/>
          </p:cNvSpPr>
          <p:nvPr/>
        </p:nvSpPr>
        <p:spPr>
          <a:xfrm>
            <a:off x="7130714" y="3695257"/>
            <a:ext cx="2390274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말랭이</a:t>
            </a:r>
          </a:p>
        </p:txBody>
      </p:sp>
    </p:spTree>
    <p:extLst>
      <p:ext uri="{BB962C8B-B14F-4D97-AF65-F5344CB8AC3E}">
        <p14:creationId xmlns:p14="http://schemas.microsoft.com/office/powerpoint/2010/main" val="328576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7A9C847-0734-9A46-A077-6F29EAF03C2F}"/>
              </a:ext>
            </a:extLst>
          </p:cNvPr>
          <p:cNvSpPr txBox="1">
            <a:spLocks/>
          </p:cNvSpPr>
          <p:nvPr/>
        </p:nvSpPr>
        <p:spPr>
          <a:xfrm>
            <a:off x="697830" y="3695257"/>
            <a:ext cx="1764632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세척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xmlns="" id="{17BEB560-40BA-2BC5-0E15-7C6C493A5AE7}"/>
              </a:ext>
            </a:extLst>
          </p:cNvPr>
          <p:cNvSpPr txBox="1">
            <a:spLocks/>
          </p:cNvSpPr>
          <p:nvPr/>
        </p:nvSpPr>
        <p:spPr>
          <a:xfrm>
            <a:off x="5237745" y="3695257"/>
            <a:ext cx="3007895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열풍 건조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xmlns="" id="{FB3BA6ED-6878-F6D4-F3AA-C46F3FA0FE8A}"/>
              </a:ext>
            </a:extLst>
          </p:cNvPr>
          <p:cNvSpPr txBox="1">
            <a:spLocks/>
          </p:cNvSpPr>
          <p:nvPr/>
        </p:nvSpPr>
        <p:spPr>
          <a:xfrm>
            <a:off x="8771022" y="3695257"/>
            <a:ext cx="2879555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동결 건조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xmlns="" id="{8D26F26D-9C13-51E8-DD18-2680F2D89B37}"/>
              </a:ext>
            </a:extLst>
          </p:cNvPr>
          <p:cNvSpPr txBox="1">
            <a:spLocks/>
          </p:cNvSpPr>
          <p:nvPr/>
        </p:nvSpPr>
        <p:spPr>
          <a:xfrm>
            <a:off x="2907629" y="3695257"/>
            <a:ext cx="1764632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절단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xmlns="" id="{25307F70-180B-5016-7111-75F211E2E20C}"/>
              </a:ext>
            </a:extLst>
          </p:cNvPr>
          <p:cNvSpPr txBox="1">
            <a:spLocks/>
          </p:cNvSpPr>
          <p:nvPr/>
        </p:nvSpPr>
        <p:spPr>
          <a:xfrm>
            <a:off x="657727" y="545432"/>
            <a:ext cx="8775031" cy="1427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32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 </a:t>
            </a:r>
            <a:r>
              <a:rPr lang="ko-KR" altLang="en-US" sz="32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필요하신 가공 공정을 </a:t>
            </a:r>
            <a:r>
              <a:rPr lang="en-US" altLang="ko-KR" sz="32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‘</a:t>
            </a:r>
            <a:r>
              <a:rPr lang="ko-KR" altLang="en-US" sz="32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순서대로</a:t>
            </a:r>
            <a:r>
              <a:rPr lang="en-US" altLang="ko-KR" sz="32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’</a:t>
            </a:r>
            <a:r>
              <a:rPr lang="ko-KR" altLang="en-US" sz="32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 선택해주세요</a:t>
            </a:r>
            <a:r>
              <a:rPr lang="en-US" altLang="ko-KR" sz="32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.</a:t>
            </a:r>
            <a:endParaRPr lang="ko-KR" altLang="en-US" sz="3200" dirty="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xmlns="" id="{30B1B64E-E058-0778-DE07-48E9D17A20D7}"/>
              </a:ext>
            </a:extLst>
          </p:cNvPr>
          <p:cNvSpPr txBox="1">
            <a:spLocks/>
          </p:cNvSpPr>
          <p:nvPr/>
        </p:nvSpPr>
        <p:spPr>
          <a:xfrm>
            <a:off x="9994231" y="553453"/>
            <a:ext cx="1925053" cy="1427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2400" dirty="0" err="1" smtClean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뒤</a:t>
            </a:r>
            <a:r>
              <a:rPr lang="ko-KR" altLang="en-US" sz="2400" dirty="0" err="1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로</a:t>
            </a:r>
            <a:r>
              <a:rPr lang="ko-KR" altLang="en-US" sz="2400" dirty="0" err="1" smtClean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가기</a:t>
            </a:r>
            <a:endParaRPr lang="ko-KR" altLang="en-US" sz="2400" dirty="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607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76</Words>
  <Application>Microsoft Office PowerPoint</Application>
  <PresentationFormat>사용자 지정</PresentationFormat>
  <Paragraphs>37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ㅇㅇ준 이</dc:creator>
  <cp:lastModifiedBy>제5강의실-17</cp:lastModifiedBy>
  <cp:revision>4</cp:revision>
  <dcterms:created xsi:type="dcterms:W3CDTF">2024-09-10T02:52:54Z</dcterms:created>
  <dcterms:modified xsi:type="dcterms:W3CDTF">2024-09-12T09:05:44Z</dcterms:modified>
</cp:coreProperties>
</file>