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B2586BC-FC93-455C-9195-8F1B0F0A6BD3}" v="857" dt="2024-09-10T04:09:10.8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4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762E2F-2F65-FA05-05D5-96C9F6939E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D70A288-4DEF-F682-725F-E5773D4E95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B44744-EE72-67B7-E8D8-30F97AC83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8170F-27EE-4B28-A84F-3CCAB42D8429}" type="datetimeFigureOut">
              <a:rPr lang="ko-KR" altLang="en-US" smtClean="0"/>
              <a:t>2024-09-12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A338D4-D337-92BE-AC23-BC019FE5A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372C25-C82F-2515-A857-73920BD11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E1556-3FBD-4ECB-ACF1-0C8CA3441B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5051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943FEB-BF68-FE5E-DA68-8A36CC846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56E0EA-36B8-AF96-ADC9-280BA540A1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7C5F0F-10B9-11B7-D0EC-EBB3945E5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8170F-27EE-4B28-A84F-3CCAB42D8429}" type="datetimeFigureOut">
              <a:rPr lang="ko-KR" altLang="en-US" smtClean="0"/>
              <a:t>2024-09-12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A3DFC9-4AF4-EDF5-D004-4E8CC8812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D1E940-13A7-635C-7C8A-415D47A45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E1556-3FBD-4ECB-ACF1-0C8CA3441B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9356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01209A9-6954-3889-C4B7-5F593D8BEE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BDEDA3B-B871-71E6-6E56-9575F40B3E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90FF3B-62F1-A8FF-AA92-57CE15F4B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8170F-27EE-4B28-A84F-3CCAB42D8429}" type="datetimeFigureOut">
              <a:rPr lang="ko-KR" altLang="en-US" smtClean="0"/>
              <a:t>2024-09-12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4EC74C-54A0-EB73-8D1E-44C64BC5A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22F15F-CC9E-90B2-7335-A6109D5F6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E1556-3FBD-4ECB-ACF1-0C8CA3441B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0614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B312F3-E34D-6A85-F732-9BC34950C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4323EE-5556-CF63-AF16-CAECCD042C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E39536-1CC1-BE51-6E89-725238F03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8170F-27EE-4B28-A84F-3CCAB42D8429}" type="datetimeFigureOut">
              <a:rPr lang="ko-KR" altLang="en-US" smtClean="0"/>
              <a:t>2024-09-12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8499B6-FE6A-E903-2E98-D13506AB8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6EDADC-BC8A-3A9A-7358-58268D531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E1556-3FBD-4ECB-ACF1-0C8CA3441B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7531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44C892-2116-1018-C115-EE992396C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04B9FAB-8134-63CE-DF61-86E23BCE24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282FD5-EDBF-075F-439E-34C9B3974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8170F-27EE-4B28-A84F-3CCAB42D8429}" type="datetimeFigureOut">
              <a:rPr lang="ko-KR" altLang="en-US" smtClean="0"/>
              <a:t>2024-09-12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E66014-C71D-BDF1-E4FC-B98586386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276FE0-F183-021F-FC2B-340B511BD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E1556-3FBD-4ECB-ACF1-0C8CA3441B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5647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18308B-EC0D-B19C-8E66-380693AE5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3BEBCB-271B-6F5C-3D18-EA5AFC99DC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1779C09-842C-6DD8-6485-938F21F3D4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81C3254-09FF-F69A-70E2-E9AE79159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8170F-27EE-4B28-A84F-3CCAB42D8429}" type="datetimeFigureOut">
              <a:rPr lang="ko-KR" altLang="en-US" smtClean="0"/>
              <a:t>2024-09-12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1C5DDD4-FB4C-F4E5-0C2B-97BEEE6D4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F0086E6-9AE0-611A-9519-82553FB8A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E1556-3FBD-4ECB-ACF1-0C8CA3441B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1577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8DB9ED-D16E-F7A0-B6BF-5E57ED49F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39845C9-551D-5146-15AC-91FDA7D71D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4E89458-9B38-5ECB-6A1B-AD24B7E006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DA6C4DF-DA3D-E54D-9EF1-057A62997C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FD16F2C-B654-1AD9-6555-D8D4C809A9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08F603C-49D1-F336-2139-C6A2C89B3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8170F-27EE-4B28-A84F-3CCAB42D8429}" type="datetimeFigureOut">
              <a:rPr lang="ko-KR" altLang="en-US" smtClean="0"/>
              <a:t>2024-09-12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E721869-B182-62D6-CCDD-B5F55B238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9DA3CBC-D6A5-DBE2-D966-3DA9F5B10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E1556-3FBD-4ECB-ACF1-0C8CA3441B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1824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B93DEB-A41E-F4B9-5D5A-1FAC123E4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C804188-14D9-9038-2AEF-BA82D116A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8170F-27EE-4B28-A84F-3CCAB42D8429}" type="datetimeFigureOut">
              <a:rPr lang="ko-KR" altLang="en-US" smtClean="0"/>
              <a:t>2024-09-12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A889866-BE17-214C-B872-BB22BBB43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C32DEA-EDE0-510A-F605-8FE98E033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E1556-3FBD-4ECB-ACF1-0C8CA3441B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290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0C7ECB9-EE4C-C96E-2000-32045EE20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8170F-27EE-4B28-A84F-3CCAB42D8429}" type="datetimeFigureOut">
              <a:rPr lang="ko-KR" altLang="en-US" smtClean="0"/>
              <a:t>2024-09-12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5E6A0CA-6204-AE8E-4CAD-D936C0ECC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FFB0D55-4AF2-0FF5-0FA4-26BA0D1DA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E1556-3FBD-4ECB-ACF1-0C8CA3441B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1677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776706-79E8-C180-A0AE-E4DF74054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96AEA8-E971-CAF5-262C-C26B6C59A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6AF1AC9-B3C1-D113-CB27-CEE26F4F41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6C7D7DB-5709-2D73-3EFF-C75FB17CB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8170F-27EE-4B28-A84F-3CCAB42D8429}" type="datetimeFigureOut">
              <a:rPr lang="ko-KR" altLang="en-US" smtClean="0"/>
              <a:t>2024-09-12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F59C37C-A409-771F-C376-94E69C223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95116D-6638-C9BA-6F58-B91F30B28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E1556-3FBD-4ECB-ACF1-0C8CA3441B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0674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713B68-552F-70FE-A402-1DEDEAF5A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34EA6CE-6FE3-C91B-B19D-F3FBF881CD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7C87CFE-EA44-7BB5-E0DA-A143B7F023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940727B-66DC-1182-56A1-5702B47A8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8170F-27EE-4B28-A84F-3CCAB42D8429}" type="datetimeFigureOut">
              <a:rPr lang="ko-KR" altLang="en-US" smtClean="0"/>
              <a:t>2024-09-12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557A9F0-44D4-5163-2364-ACDC74857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03706EA-71EE-EC48-B435-2AE8EAA92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E1556-3FBD-4ECB-ACF1-0C8CA3441B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1467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6A49820-06E0-0EE0-7432-589E3CEAA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BF8FFE9-36CB-DF2C-4C92-5CB5E09E12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D90A33-550D-1652-098A-7E442B22FB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798170F-27EE-4B28-A84F-3CCAB42D8429}" type="datetimeFigureOut">
              <a:rPr lang="ko-KR" altLang="en-US" smtClean="0"/>
              <a:t>2024-09-12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508F11-9D8C-0AC1-2083-CA5DD789B7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E21389-1FB8-1810-A1B6-B43FF321EA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B2E1556-3FBD-4ECB-ACF1-0C8CA3441B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3303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1B4B84B2-298E-18A6-0236-853C6E033D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64631" y="2672312"/>
            <a:ext cx="9144000" cy="584952"/>
          </a:xfrm>
          <a:ln>
            <a:solidFill>
              <a:schemeClr val="accent1"/>
            </a:solidFill>
          </a:ln>
        </p:spPr>
        <p:txBody>
          <a:bodyPr anchor="ctr"/>
          <a:lstStyle/>
          <a:p>
            <a:pPr lvl="1" algn="l"/>
            <a:r>
              <a:rPr lang="en-US" altLang="ko-KR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ID</a:t>
            </a:r>
            <a:r>
              <a:rPr lang="ko-KR" altLang="en-US">
                <a:latin typeface="ADLaM Display" panose="020F0502020204030204" pitchFamily="2" charset="0"/>
                <a:cs typeface="ADLaM Display" panose="020F0502020204030204" pitchFamily="2" charset="0"/>
              </a:rPr>
              <a:t>를 입력해주세요</a:t>
            </a:r>
          </a:p>
        </p:txBody>
      </p:sp>
      <p:sp>
        <p:nvSpPr>
          <p:cNvPr id="5" name="부제목 2">
            <a:extLst>
              <a:ext uri="{FF2B5EF4-FFF2-40B4-BE49-F238E27FC236}">
                <a16:creationId xmlns:a16="http://schemas.microsoft.com/office/drawing/2014/main" id="{18189769-F15F-AB93-E182-7000F1DF3F47}"/>
              </a:ext>
            </a:extLst>
          </p:cNvPr>
          <p:cNvSpPr txBox="1">
            <a:spLocks/>
          </p:cNvSpPr>
          <p:nvPr/>
        </p:nvSpPr>
        <p:spPr>
          <a:xfrm>
            <a:off x="1764631" y="3257264"/>
            <a:ext cx="9144000" cy="58495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/>
            <a:r>
              <a:rPr lang="ko-KR" altLang="en-US">
                <a:latin typeface="ADLaM Display" panose="020F0502020204030204" pitchFamily="2" charset="0"/>
                <a:cs typeface="ADLaM Display" panose="020F0502020204030204" pitchFamily="2" charset="0"/>
              </a:rPr>
              <a:t>비밀번호를 입력해주세요</a:t>
            </a:r>
          </a:p>
        </p:txBody>
      </p:sp>
      <p:sp>
        <p:nvSpPr>
          <p:cNvPr id="6" name="부제목 2">
            <a:extLst>
              <a:ext uri="{FF2B5EF4-FFF2-40B4-BE49-F238E27FC236}">
                <a16:creationId xmlns:a16="http://schemas.microsoft.com/office/drawing/2014/main" id="{C39630F3-E8F8-61FF-8A24-BC2F9660607D}"/>
              </a:ext>
            </a:extLst>
          </p:cNvPr>
          <p:cNvSpPr txBox="1">
            <a:spLocks/>
          </p:cNvSpPr>
          <p:nvPr/>
        </p:nvSpPr>
        <p:spPr>
          <a:xfrm>
            <a:off x="1764630" y="4081731"/>
            <a:ext cx="9143999" cy="58495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/>
            <a:r>
              <a:rPr lang="ko-KR" altLang="en-US" sz="3600">
                <a:latin typeface="HY동녘M" panose="02030600000101010101" pitchFamily="18" charset="-127"/>
                <a:ea typeface="HY동녘M" panose="02030600000101010101" pitchFamily="18" charset="-127"/>
                <a:cs typeface="ADLaM Display" panose="020F0502020204030204" pitchFamily="2" charset="0"/>
              </a:rPr>
              <a:t>                      로그인</a:t>
            </a:r>
          </a:p>
        </p:txBody>
      </p:sp>
      <p:sp>
        <p:nvSpPr>
          <p:cNvPr id="7" name="부제목 2">
            <a:extLst>
              <a:ext uri="{FF2B5EF4-FFF2-40B4-BE49-F238E27FC236}">
                <a16:creationId xmlns:a16="http://schemas.microsoft.com/office/drawing/2014/main" id="{311E09B8-473C-D1D2-2E32-70465D065733}"/>
              </a:ext>
            </a:extLst>
          </p:cNvPr>
          <p:cNvSpPr txBox="1">
            <a:spLocks/>
          </p:cNvSpPr>
          <p:nvPr/>
        </p:nvSpPr>
        <p:spPr>
          <a:xfrm>
            <a:off x="1764630" y="4906198"/>
            <a:ext cx="2518611" cy="58495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/>
            <a:r>
              <a:rPr lang="ko-KR" altLang="en-US">
                <a:latin typeface="ADLaM Display" panose="020F0502020204030204" pitchFamily="2" charset="0"/>
                <a:cs typeface="ADLaM Display" panose="020F0502020204030204" pitchFamily="2" charset="0"/>
              </a:rPr>
              <a:t>비밀번호 찾기</a:t>
            </a:r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7261C2AB-E7EE-7819-5056-1CBBB00B1297}"/>
              </a:ext>
            </a:extLst>
          </p:cNvPr>
          <p:cNvSpPr txBox="1">
            <a:spLocks/>
          </p:cNvSpPr>
          <p:nvPr/>
        </p:nvSpPr>
        <p:spPr>
          <a:xfrm>
            <a:off x="5181603" y="4906198"/>
            <a:ext cx="2518611" cy="58495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/>
            <a:r>
              <a:rPr lang="en-US" altLang="ko-KR">
                <a:latin typeface="ADLaM Display" panose="020F0502020204030204" pitchFamily="2" charset="0"/>
                <a:cs typeface="ADLaM Display" panose="020F0502020204030204" pitchFamily="2" charset="0"/>
              </a:rPr>
              <a:t>    ID</a:t>
            </a:r>
            <a:r>
              <a:rPr lang="ko-KR" altLang="en-US">
                <a:latin typeface="ADLaM Display" panose="020F0502020204030204" pitchFamily="2" charset="0"/>
                <a:cs typeface="ADLaM Display" panose="020F0502020204030204" pitchFamily="2" charset="0"/>
              </a:rPr>
              <a:t> 찾기</a:t>
            </a:r>
          </a:p>
        </p:txBody>
      </p:sp>
      <p:sp>
        <p:nvSpPr>
          <p:cNvPr id="10" name="부제목 2">
            <a:extLst>
              <a:ext uri="{FF2B5EF4-FFF2-40B4-BE49-F238E27FC236}">
                <a16:creationId xmlns:a16="http://schemas.microsoft.com/office/drawing/2014/main" id="{E4F44EBF-7A6B-333D-321A-6DAD8A5F086D}"/>
              </a:ext>
            </a:extLst>
          </p:cNvPr>
          <p:cNvSpPr txBox="1">
            <a:spLocks/>
          </p:cNvSpPr>
          <p:nvPr/>
        </p:nvSpPr>
        <p:spPr>
          <a:xfrm>
            <a:off x="8390020" y="4906198"/>
            <a:ext cx="2518611" cy="58495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/>
            <a:r>
              <a:rPr lang="ko-KR" altLang="en-US">
                <a:latin typeface="ADLaM Display" panose="020F0502020204030204" pitchFamily="2" charset="0"/>
                <a:cs typeface="ADLaM Display" panose="020F0502020204030204" pitchFamily="2" charset="0"/>
              </a:rPr>
              <a:t>  회원가입</a:t>
            </a:r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740D3A25-F033-A21F-470C-1ABB56DA0D77}"/>
              </a:ext>
            </a:extLst>
          </p:cNvPr>
          <p:cNvSpPr txBox="1">
            <a:spLocks/>
          </p:cNvSpPr>
          <p:nvPr/>
        </p:nvSpPr>
        <p:spPr>
          <a:xfrm>
            <a:off x="1764629" y="1382651"/>
            <a:ext cx="9143999" cy="58495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altLang="ko-KR" sz="3600">
                <a:latin typeface="HY동녘M" panose="02030600000101010101" pitchFamily="18" charset="-127"/>
                <a:ea typeface="HY동녘M" panose="02030600000101010101" pitchFamily="18" charset="-127"/>
                <a:cs typeface="ADLaM Display" panose="020F0502020204030204" pitchFamily="2" charset="0"/>
                <a:sym typeface="Wingdings" panose="05000000000000000000" pitchFamily="2" charset="2"/>
              </a:rPr>
              <a:t> </a:t>
            </a:r>
            <a:r>
              <a:rPr lang="ko-KR" altLang="en-US" sz="3600">
                <a:latin typeface="HY동녘M" panose="02030600000101010101" pitchFamily="18" charset="-127"/>
                <a:ea typeface="HY동녘M" panose="02030600000101010101" pitchFamily="18" charset="-127"/>
                <a:cs typeface="ADLaM Display" panose="020F0502020204030204" pitchFamily="2" charset="0"/>
              </a:rPr>
              <a:t>어서 오세요</a:t>
            </a:r>
            <a:r>
              <a:rPr lang="en-US" altLang="ko-KR" sz="3600">
                <a:latin typeface="HY동녘M" panose="02030600000101010101" pitchFamily="18" charset="-127"/>
                <a:ea typeface="HY동녘M" panose="02030600000101010101" pitchFamily="18" charset="-127"/>
                <a:cs typeface="ADLaM Display" panose="020F0502020204030204" pitchFamily="2" charset="0"/>
              </a:rPr>
              <a:t>.</a:t>
            </a:r>
            <a:r>
              <a:rPr lang="ko-KR" altLang="en-US" sz="3600">
                <a:latin typeface="HY동녘M" panose="02030600000101010101" pitchFamily="18" charset="-127"/>
                <a:ea typeface="HY동녘M" panose="02030600000101010101" pitchFamily="18" charset="-127"/>
                <a:cs typeface="ADLaM Display" panose="020F0502020204030204" pitchFamily="2" charset="0"/>
              </a:rPr>
              <a:t> </a:t>
            </a:r>
            <a:r>
              <a:rPr lang="en-US" altLang="ko-KR" sz="3600">
                <a:latin typeface="HY동녘M" panose="02030600000101010101" pitchFamily="18" charset="-127"/>
                <a:ea typeface="HY동녘M" panose="02030600000101010101" pitchFamily="18" charset="-127"/>
                <a:cs typeface="ADLaM Display" panose="020F0502020204030204" pitchFamily="2" charset="0"/>
                <a:sym typeface="Wingdings" panose="05000000000000000000" pitchFamily="2" charset="2"/>
              </a:rPr>
              <a:t></a:t>
            </a:r>
            <a:endParaRPr lang="ko-KR" altLang="en-US" sz="3600">
              <a:latin typeface="HY동녘M" panose="02030600000101010101" pitchFamily="18" charset="-127"/>
              <a:ea typeface="HY동녘M" panose="02030600000101010101" pitchFamily="18" charset="-127"/>
              <a:cs typeface="ADLaM Display" panose="020F05020202040302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3528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2">
            <a:extLst>
              <a:ext uri="{FF2B5EF4-FFF2-40B4-BE49-F238E27FC236}">
                <a16:creationId xmlns:a16="http://schemas.microsoft.com/office/drawing/2014/main" id="{740D3A25-F033-A21F-470C-1ABB56DA0D77}"/>
              </a:ext>
            </a:extLst>
          </p:cNvPr>
          <p:cNvSpPr txBox="1">
            <a:spLocks/>
          </p:cNvSpPr>
          <p:nvPr/>
        </p:nvSpPr>
        <p:spPr>
          <a:xfrm>
            <a:off x="721897" y="3352803"/>
            <a:ext cx="1764632" cy="73236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/>
            <a:r>
              <a:rPr lang="ko-KR" altLang="en-US" sz="3600">
                <a:latin typeface="HY엽서L" panose="02030600000101010101" pitchFamily="18" charset="-127"/>
                <a:ea typeface="HY엽서L" panose="02030600000101010101" pitchFamily="18" charset="-127"/>
                <a:cs typeface="ADLaM Display" panose="02010000000000000000" pitchFamily="2" charset="0"/>
              </a:rPr>
              <a:t>사과</a:t>
            </a:r>
          </a:p>
        </p:txBody>
      </p:sp>
      <p:sp>
        <p:nvSpPr>
          <p:cNvPr id="11" name="부제목 2">
            <a:extLst>
              <a:ext uri="{FF2B5EF4-FFF2-40B4-BE49-F238E27FC236}">
                <a16:creationId xmlns:a16="http://schemas.microsoft.com/office/drawing/2014/main" id="{DA3877B8-7501-C01E-269E-27B0365DEED7}"/>
              </a:ext>
            </a:extLst>
          </p:cNvPr>
          <p:cNvSpPr txBox="1">
            <a:spLocks/>
          </p:cNvSpPr>
          <p:nvPr/>
        </p:nvSpPr>
        <p:spPr>
          <a:xfrm>
            <a:off x="2783309" y="3352803"/>
            <a:ext cx="1764632" cy="73236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/>
            <a:r>
              <a:rPr lang="ko-KR" altLang="en-US" sz="3600">
                <a:latin typeface="HY엽서L" panose="02030600000101010101" pitchFamily="18" charset="-127"/>
                <a:ea typeface="HY엽서L" panose="02030600000101010101" pitchFamily="18" charset="-127"/>
                <a:cs typeface="ADLaM Display" panose="02010000000000000000" pitchFamily="2" charset="0"/>
              </a:rPr>
              <a:t>딸기</a:t>
            </a:r>
          </a:p>
        </p:txBody>
      </p:sp>
      <p:sp>
        <p:nvSpPr>
          <p:cNvPr id="12" name="부제목 2">
            <a:extLst>
              <a:ext uri="{FF2B5EF4-FFF2-40B4-BE49-F238E27FC236}">
                <a16:creationId xmlns:a16="http://schemas.microsoft.com/office/drawing/2014/main" id="{B6830E7F-0CE7-B5F2-9515-DABD35A79A47}"/>
              </a:ext>
            </a:extLst>
          </p:cNvPr>
          <p:cNvSpPr txBox="1">
            <a:spLocks/>
          </p:cNvSpPr>
          <p:nvPr/>
        </p:nvSpPr>
        <p:spPr>
          <a:xfrm>
            <a:off x="4932955" y="3352803"/>
            <a:ext cx="1764632" cy="73236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/>
            <a:r>
              <a:rPr lang="ko-KR" altLang="en-US" sz="3600">
                <a:latin typeface="HY엽서L" panose="02030600000101010101" pitchFamily="18" charset="-127"/>
                <a:ea typeface="HY엽서L" panose="02030600000101010101" pitchFamily="18" charset="-127"/>
                <a:cs typeface="ADLaM Display" panose="02010000000000000000" pitchFamily="2" charset="0"/>
              </a:rPr>
              <a:t>감</a:t>
            </a:r>
          </a:p>
        </p:txBody>
      </p:sp>
      <p:sp>
        <p:nvSpPr>
          <p:cNvPr id="13" name="부제목 2">
            <a:extLst>
              <a:ext uri="{FF2B5EF4-FFF2-40B4-BE49-F238E27FC236}">
                <a16:creationId xmlns:a16="http://schemas.microsoft.com/office/drawing/2014/main" id="{D503A716-2C96-25D3-FADA-1363590FAB26}"/>
              </a:ext>
            </a:extLst>
          </p:cNvPr>
          <p:cNvSpPr txBox="1">
            <a:spLocks/>
          </p:cNvSpPr>
          <p:nvPr/>
        </p:nvSpPr>
        <p:spPr>
          <a:xfrm>
            <a:off x="7058535" y="3352803"/>
            <a:ext cx="1764632" cy="73236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/>
            <a:r>
              <a:rPr lang="ko-KR" altLang="en-US" sz="3600">
                <a:latin typeface="HY엽서L" panose="02030600000101010101" pitchFamily="18" charset="-127"/>
                <a:ea typeface="HY엽서L" panose="02030600000101010101" pitchFamily="18" charset="-127"/>
                <a:cs typeface="ADLaM Display" panose="02010000000000000000" pitchFamily="2" charset="0"/>
              </a:rPr>
              <a:t>무</a:t>
            </a:r>
          </a:p>
        </p:txBody>
      </p:sp>
      <p:sp>
        <p:nvSpPr>
          <p:cNvPr id="14" name="부제목 2">
            <a:extLst>
              <a:ext uri="{FF2B5EF4-FFF2-40B4-BE49-F238E27FC236}">
                <a16:creationId xmlns:a16="http://schemas.microsoft.com/office/drawing/2014/main" id="{375069B2-9FAD-2A2D-DB88-7810F95E4F55}"/>
              </a:ext>
            </a:extLst>
          </p:cNvPr>
          <p:cNvSpPr txBox="1">
            <a:spLocks/>
          </p:cNvSpPr>
          <p:nvPr/>
        </p:nvSpPr>
        <p:spPr>
          <a:xfrm>
            <a:off x="753980" y="449179"/>
            <a:ext cx="8775031" cy="142774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altLang="ko-KR" sz="3200">
                <a:latin typeface="HY동녘M" panose="02030600000101010101" pitchFamily="18" charset="-127"/>
                <a:ea typeface="HY동녘M" panose="02030600000101010101" pitchFamily="18" charset="-127"/>
                <a:cs typeface="ADLaM Display" panose="020F0502020204030204" pitchFamily="2" charset="0"/>
                <a:sym typeface="Wingdings" panose="05000000000000000000" pitchFamily="2" charset="2"/>
              </a:rPr>
              <a:t> </a:t>
            </a:r>
            <a:r>
              <a:rPr lang="ko-KR" altLang="en-US" sz="3200">
                <a:latin typeface="HY동녘M" panose="02030600000101010101" pitchFamily="18" charset="-127"/>
                <a:ea typeface="HY동녘M" panose="02030600000101010101" pitchFamily="18" charset="-127"/>
                <a:cs typeface="ADLaM Display" panose="020F0502020204030204" pitchFamily="2" charset="0"/>
                <a:sym typeface="Wingdings" panose="05000000000000000000" pitchFamily="2" charset="2"/>
              </a:rPr>
              <a:t>가공하실 과일</a:t>
            </a:r>
            <a:r>
              <a:rPr lang="en-US" altLang="ko-KR" sz="3200">
                <a:latin typeface="HY동녘M" panose="02030600000101010101" pitchFamily="18" charset="-127"/>
                <a:ea typeface="HY동녘M" panose="02030600000101010101" pitchFamily="18" charset="-127"/>
                <a:cs typeface="ADLaM Display" panose="020F0502020204030204" pitchFamily="2" charset="0"/>
                <a:sym typeface="Wingdings" panose="05000000000000000000" pitchFamily="2" charset="2"/>
              </a:rPr>
              <a:t>/</a:t>
            </a:r>
            <a:r>
              <a:rPr lang="ko-KR" altLang="en-US" sz="3200">
                <a:latin typeface="HY동녘M" panose="02030600000101010101" pitchFamily="18" charset="-127"/>
                <a:ea typeface="HY동녘M" panose="02030600000101010101" pitchFamily="18" charset="-127"/>
                <a:cs typeface="ADLaM Display" panose="020F0502020204030204" pitchFamily="2" charset="0"/>
                <a:sym typeface="Wingdings" panose="05000000000000000000" pitchFamily="2" charset="2"/>
              </a:rPr>
              <a:t>채소를 선택해주세요</a:t>
            </a:r>
            <a:r>
              <a:rPr lang="en-US" altLang="ko-KR" sz="3200">
                <a:latin typeface="HY동녘M" panose="02030600000101010101" pitchFamily="18" charset="-127"/>
                <a:ea typeface="HY동녘M" panose="02030600000101010101" pitchFamily="18" charset="-127"/>
                <a:cs typeface="ADLaM Display" panose="020F0502020204030204" pitchFamily="2" charset="0"/>
                <a:sym typeface="Wingdings" panose="05000000000000000000" pitchFamily="2" charset="2"/>
              </a:rPr>
              <a:t>. </a:t>
            </a:r>
            <a:endParaRPr lang="ko-KR" altLang="en-US" sz="3200">
              <a:latin typeface="HY동녘M" panose="02030600000101010101" pitchFamily="18" charset="-127"/>
              <a:ea typeface="HY동녘M" panose="02030600000101010101" pitchFamily="18" charset="-127"/>
              <a:cs typeface="ADLaM Display" panose="020F0502020204030204" pitchFamily="2" charset="0"/>
            </a:endParaRPr>
          </a:p>
        </p:txBody>
      </p:sp>
      <p:sp>
        <p:nvSpPr>
          <p:cNvPr id="19" name="부제목 2">
            <a:extLst>
              <a:ext uri="{FF2B5EF4-FFF2-40B4-BE49-F238E27FC236}">
                <a16:creationId xmlns:a16="http://schemas.microsoft.com/office/drawing/2014/main" id="{C280EBE1-2E99-7216-5D6D-475851CABA8B}"/>
              </a:ext>
            </a:extLst>
          </p:cNvPr>
          <p:cNvSpPr txBox="1">
            <a:spLocks/>
          </p:cNvSpPr>
          <p:nvPr/>
        </p:nvSpPr>
        <p:spPr>
          <a:xfrm>
            <a:off x="8999621" y="3352803"/>
            <a:ext cx="2887579" cy="73236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/>
            <a:r>
              <a:rPr lang="ko-KR" altLang="en-US" sz="3600">
                <a:latin typeface="HY엽서L" panose="02030600000101010101" pitchFamily="18" charset="-127"/>
                <a:ea typeface="HY엽서L" panose="02030600000101010101" pitchFamily="18" charset="-127"/>
                <a:cs typeface="ADLaM Display" panose="02010000000000000000" pitchFamily="2" charset="0"/>
              </a:rPr>
              <a:t>그 외 기타</a:t>
            </a:r>
          </a:p>
        </p:txBody>
      </p:sp>
      <p:sp>
        <p:nvSpPr>
          <p:cNvPr id="21" name="부제목 2">
            <a:extLst>
              <a:ext uri="{FF2B5EF4-FFF2-40B4-BE49-F238E27FC236}">
                <a16:creationId xmlns:a16="http://schemas.microsoft.com/office/drawing/2014/main" id="{3529AC75-80CD-962D-C845-ADFF1036101A}"/>
              </a:ext>
            </a:extLst>
          </p:cNvPr>
          <p:cNvSpPr txBox="1">
            <a:spLocks/>
          </p:cNvSpPr>
          <p:nvPr/>
        </p:nvSpPr>
        <p:spPr>
          <a:xfrm>
            <a:off x="10090484" y="457200"/>
            <a:ext cx="1925053" cy="142774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/>
            <a:r>
              <a:rPr lang="ko-KR" altLang="en-US" sz="2400">
                <a:latin typeface="HY동녘M" panose="02030600000101010101" pitchFamily="18" charset="-127"/>
                <a:ea typeface="HY동녘M" panose="02030600000101010101" pitchFamily="18" charset="-127"/>
                <a:cs typeface="ADLaM Display" panose="020F0502020204030204" pitchFamily="2" charset="0"/>
                <a:sym typeface="Wingdings" panose="05000000000000000000" pitchFamily="2" charset="2"/>
              </a:rPr>
              <a:t>나가기</a:t>
            </a:r>
            <a:endParaRPr lang="ko-KR" altLang="en-US" sz="2400">
              <a:latin typeface="HY동녘M" panose="02030600000101010101" pitchFamily="18" charset="-127"/>
              <a:ea typeface="HY동녘M" panose="02030600000101010101" pitchFamily="18" charset="-127"/>
              <a:cs typeface="ADLaM Display" panose="020F05020202040302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4630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27A9C847-0734-9A46-A077-6F29EAF03C2F}"/>
              </a:ext>
            </a:extLst>
          </p:cNvPr>
          <p:cNvSpPr txBox="1">
            <a:spLocks/>
          </p:cNvSpPr>
          <p:nvPr/>
        </p:nvSpPr>
        <p:spPr>
          <a:xfrm>
            <a:off x="2470490" y="3688458"/>
            <a:ext cx="1764632" cy="73236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/>
            <a:r>
              <a:rPr lang="ko-KR" altLang="en-US" sz="3600">
                <a:latin typeface="HY엽서L" panose="02030600000101010101" pitchFamily="18" charset="-127"/>
                <a:ea typeface="HY엽서L" panose="02030600000101010101" pitchFamily="18" charset="-127"/>
                <a:cs typeface="ADLaM Display" panose="02010000000000000000" pitchFamily="2" charset="0"/>
              </a:rPr>
              <a:t>칩</a:t>
            </a: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17BEB560-40BA-2BC5-0E15-7C6C493A5AE7}"/>
              </a:ext>
            </a:extLst>
          </p:cNvPr>
          <p:cNvSpPr txBox="1">
            <a:spLocks/>
          </p:cNvSpPr>
          <p:nvPr/>
        </p:nvSpPr>
        <p:spPr>
          <a:xfrm>
            <a:off x="7130714" y="3695257"/>
            <a:ext cx="2390274" cy="73236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/>
            <a:r>
              <a:rPr lang="ko-KR" altLang="en-US" sz="3600">
                <a:latin typeface="HY엽서L" panose="02030600000101010101" pitchFamily="18" charset="-127"/>
                <a:ea typeface="HY엽서L" panose="02030600000101010101" pitchFamily="18" charset="-127"/>
                <a:cs typeface="ADLaM Display" panose="02010000000000000000" pitchFamily="2" charset="0"/>
              </a:rPr>
              <a:t>말랭이</a:t>
            </a:r>
          </a:p>
        </p:txBody>
      </p:sp>
      <p:sp>
        <p:nvSpPr>
          <p:cNvPr id="6" name="부제목 2">
            <a:extLst>
              <a:ext uri="{FF2B5EF4-FFF2-40B4-BE49-F238E27FC236}">
                <a16:creationId xmlns:a16="http://schemas.microsoft.com/office/drawing/2014/main" id="{F761BBFA-4B9A-5763-6188-0E2642F9456E}"/>
              </a:ext>
            </a:extLst>
          </p:cNvPr>
          <p:cNvSpPr txBox="1">
            <a:spLocks/>
          </p:cNvSpPr>
          <p:nvPr/>
        </p:nvSpPr>
        <p:spPr>
          <a:xfrm>
            <a:off x="657727" y="545432"/>
            <a:ext cx="8775031" cy="142774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altLang="ko-KR" sz="5400">
                <a:latin typeface="HY동녘M" panose="02030600000101010101" pitchFamily="18" charset="-127"/>
                <a:ea typeface="HY동녘M" panose="02030600000101010101" pitchFamily="18" charset="-127"/>
                <a:cs typeface="ADLaM Display" panose="020F0502020204030204" pitchFamily="2" charset="0"/>
                <a:sym typeface="Wingdings" panose="05000000000000000000" pitchFamily="2" charset="2"/>
              </a:rPr>
              <a:t> </a:t>
            </a:r>
            <a:r>
              <a:rPr lang="ko-KR" altLang="en-US" sz="5400">
                <a:latin typeface="HY동녘M" panose="02030600000101010101" pitchFamily="18" charset="-127"/>
                <a:ea typeface="HY동녘M" panose="02030600000101010101" pitchFamily="18" charset="-127"/>
                <a:cs typeface="ADLaM Display" panose="020F0502020204030204" pitchFamily="2" charset="0"/>
                <a:sym typeface="Wingdings" panose="05000000000000000000" pitchFamily="2" charset="2"/>
              </a:rPr>
              <a:t>사과 </a:t>
            </a:r>
            <a:r>
              <a:rPr lang="en-US" altLang="ko-KR" sz="5400">
                <a:latin typeface="HY동녘M" panose="02030600000101010101" pitchFamily="18" charset="-127"/>
                <a:ea typeface="HY동녘M" panose="02030600000101010101" pitchFamily="18" charset="-127"/>
                <a:cs typeface="ADLaM Display" panose="020F0502020204030204" pitchFamily="2" charset="0"/>
                <a:sym typeface="Wingdings" panose="05000000000000000000" pitchFamily="2" charset="2"/>
              </a:rPr>
              <a:t></a:t>
            </a:r>
            <a:endParaRPr lang="ko-KR" altLang="en-US" sz="5400">
              <a:latin typeface="HY동녘M" panose="02030600000101010101" pitchFamily="18" charset="-127"/>
              <a:ea typeface="HY동녘M" panose="02030600000101010101" pitchFamily="18" charset="-127"/>
              <a:cs typeface="ADLaM Display" panose="020F0502020204030204" pitchFamily="2" charset="0"/>
            </a:endParaRPr>
          </a:p>
        </p:txBody>
      </p:sp>
      <p:sp>
        <p:nvSpPr>
          <p:cNvPr id="7" name="부제목 2">
            <a:extLst>
              <a:ext uri="{FF2B5EF4-FFF2-40B4-BE49-F238E27FC236}">
                <a16:creationId xmlns:a16="http://schemas.microsoft.com/office/drawing/2014/main" id="{64AB3825-8970-0BB1-47E0-633C349F0498}"/>
              </a:ext>
            </a:extLst>
          </p:cNvPr>
          <p:cNvSpPr txBox="1">
            <a:spLocks/>
          </p:cNvSpPr>
          <p:nvPr/>
        </p:nvSpPr>
        <p:spPr>
          <a:xfrm>
            <a:off x="9994231" y="553453"/>
            <a:ext cx="1925053" cy="142774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/>
            <a:r>
              <a:rPr lang="ko-KR" altLang="en-US" sz="2400">
                <a:latin typeface="HY동녘M" panose="02030600000101010101" pitchFamily="18" charset="-127"/>
                <a:ea typeface="HY동녘M" panose="02030600000101010101" pitchFamily="18" charset="-127"/>
                <a:cs typeface="ADLaM Display" panose="020F0502020204030204" pitchFamily="2" charset="0"/>
                <a:sym typeface="Wingdings" panose="05000000000000000000" pitchFamily="2" charset="2"/>
              </a:rPr>
              <a:t>나가기</a:t>
            </a:r>
            <a:endParaRPr lang="ko-KR" altLang="en-US" sz="2400">
              <a:latin typeface="HY동녘M" panose="02030600000101010101" pitchFamily="18" charset="-127"/>
              <a:ea typeface="HY동녘M" panose="02030600000101010101" pitchFamily="18" charset="-127"/>
              <a:cs typeface="ADLaM Display" panose="020F05020202040302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5409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목 2">
            <a:extLst>
              <a:ext uri="{FF2B5EF4-FFF2-40B4-BE49-F238E27FC236}">
                <a16:creationId xmlns:a16="http://schemas.microsoft.com/office/drawing/2014/main" id="{83B0A5AE-FD52-811E-DC92-5BAFBAF49D17}"/>
              </a:ext>
            </a:extLst>
          </p:cNvPr>
          <p:cNvSpPr txBox="1">
            <a:spLocks/>
          </p:cNvSpPr>
          <p:nvPr/>
        </p:nvSpPr>
        <p:spPr>
          <a:xfrm>
            <a:off x="9994231" y="553453"/>
            <a:ext cx="1925053" cy="142774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/>
            <a:r>
              <a:rPr lang="ko-KR" altLang="en-US" sz="2400">
                <a:latin typeface="HY동녘M" panose="02030600000101010101" pitchFamily="18" charset="-127"/>
                <a:ea typeface="HY동녘M" panose="02030600000101010101" pitchFamily="18" charset="-127"/>
                <a:cs typeface="ADLaM Display" panose="020F0502020204030204" pitchFamily="2" charset="0"/>
                <a:sym typeface="Wingdings" panose="05000000000000000000" pitchFamily="2" charset="2"/>
              </a:rPr>
              <a:t>나가기</a:t>
            </a:r>
            <a:endParaRPr lang="ko-KR" altLang="en-US" sz="2400">
              <a:latin typeface="HY동녘M" panose="02030600000101010101" pitchFamily="18" charset="-127"/>
              <a:ea typeface="HY동녘M" panose="02030600000101010101" pitchFamily="18" charset="-127"/>
              <a:cs typeface="ADLaM Display" panose="020F0502020204030204" pitchFamily="2" charset="0"/>
            </a:endParaRPr>
          </a:p>
        </p:txBody>
      </p:sp>
      <p:sp>
        <p:nvSpPr>
          <p:cNvPr id="7" name="부제목 2">
            <a:extLst>
              <a:ext uri="{FF2B5EF4-FFF2-40B4-BE49-F238E27FC236}">
                <a16:creationId xmlns:a16="http://schemas.microsoft.com/office/drawing/2014/main" id="{DECF06CE-6749-BF5D-4A28-2B5B3AAF906F}"/>
              </a:ext>
            </a:extLst>
          </p:cNvPr>
          <p:cNvSpPr txBox="1">
            <a:spLocks/>
          </p:cNvSpPr>
          <p:nvPr/>
        </p:nvSpPr>
        <p:spPr>
          <a:xfrm>
            <a:off x="657727" y="545432"/>
            <a:ext cx="8775031" cy="142774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altLang="ko-KR" sz="5400">
                <a:latin typeface="HY동녘M" panose="02030600000101010101" pitchFamily="18" charset="-127"/>
                <a:ea typeface="HY동녘M" panose="02030600000101010101" pitchFamily="18" charset="-127"/>
                <a:cs typeface="ADLaM Display" panose="020F0502020204030204" pitchFamily="2" charset="0"/>
                <a:sym typeface="Wingdings" panose="05000000000000000000" pitchFamily="2" charset="2"/>
              </a:rPr>
              <a:t> </a:t>
            </a:r>
            <a:r>
              <a:rPr lang="ko-KR" altLang="en-US" sz="5400">
                <a:latin typeface="HY동녘M" panose="02030600000101010101" pitchFamily="18" charset="-127"/>
                <a:ea typeface="HY동녘M" panose="02030600000101010101" pitchFamily="18" charset="-127"/>
                <a:cs typeface="ADLaM Display" panose="020F0502020204030204" pitchFamily="2" charset="0"/>
                <a:sym typeface="Wingdings" panose="05000000000000000000" pitchFamily="2" charset="2"/>
              </a:rPr>
              <a:t>딸기 </a:t>
            </a:r>
            <a:r>
              <a:rPr lang="en-US" altLang="ko-KR" sz="5400">
                <a:latin typeface="HY동녘M" panose="02030600000101010101" pitchFamily="18" charset="-127"/>
                <a:ea typeface="HY동녘M" panose="02030600000101010101" pitchFamily="18" charset="-127"/>
                <a:cs typeface="ADLaM Display" panose="020F0502020204030204" pitchFamily="2" charset="0"/>
                <a:sym typeface="Wingdings" panose="05000000000000000000" pitchFamily="2" charset="2"/>
              </a:rPr>
              <a:t></a:t>
            </a:r>
            <a:endParaRPr lang="ko-KR" altLang="en-US" sz="5400">
              <a:latin typeface="HY동녘M" panose="02030600000101010101" pitchFamily="18" charset="-127"/>
              <a:ea typeface="HY동녘M" panose="02030600000101010101" pitchFamily="18" charset="-127"/>
              <a:cs typeface="ADLaM Display" panose="020F0502020204030204" pitchFamily="2" charset="0"/>
            </a:endParaRPr>
          </a:p>
        </p:txBody>
      </p:sp>
      <p:sp>
        <p:nvSpPr>
          <p:cNvPr id="8" name="부제목 2">
            <a:extLst>
              <a:ext uri="{FF2B5EF4-FFF2-40B4-BE49-F238E27FC236}">
                <a16:creationId xmlns:a16="http://schemas.microsoft.com/office/drawing/2014/main" id="{26AFC039-CF40-D491-ADF0-76503911D8C5}"/>
              </a:ext>
            </a:extLst>
          </p:cNvPr>
          <p:cNvSpPr txBox="1">
            <a:spLocks/>
          </p:cNvSpPr>
          <p:nvPr/>
        </p:nvSpPr>
        <p:spPr>
          <a:xfrm>
            <a:off x="2470490" y="3688458"/>
            <a:ext cx="1764632" cy="73236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/>
            <a:r>
              <a:rPr lang="ko-KR" altLang="en-US" sz="3600">
                <a:latin typeface="HY엽서L" panose="02030600000101010101" pitchFamily="18" charset="-127"/>
                <a:ea typeface="HY엽서L" panose="02030600000101010101" pitchFamily="18" charset="-127"/>
                <a:cs typeface="ADLaM Display" panose="02010000000000000000" pitchFamily="2" charset="0"/>
              </a:rPr>
              <a:t>칩</a:t>
            </a:r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D63D7CD7-8430-A3E3-D873-AFB8E0B7332E}"/>
              </a:ext>
            </a:extLst>
          </p:cNvPr>
          <p:cNvSpPr txBox="1">
            <a:spLocks/>
          </p:cNvSpPr>
          <p:nvPr/>
        </p:nvSpPr>
        <p:spPr>
          <a:xfrm>
            <a:off x="7130714" y="3695257"/>
            <a:ext cx="2390274" cy="73236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/>
            <a:r>
              <a:rPr lang="ko-KR" altLang="en-US" sz="3600">
                <a:latin typeface="HY엽서L" panose="02030600000101010101" pitchFamily="18" charset="-127"/>
                <a:ea typeface="HY엽서L" panose="02030600000101010101" pitchFamily="18" charset="-127"/>
                <a:cs typeface="ADLaM Display" panose="02010000000000000000" pitchFamily="2" charset="0"/>
              </a:rPr>
              <a:t>말랭이</a:t>
            </a:r>
          </a:p>
        </p:txBody>
      </p:sp>
    </p:spTree>
    <p:extLst>
      <p:ext uri="{BB962C8B-B14F-4D97-AF65-F5344CB8AC3E}">
        <p14:creationId xmlns:p14="http://schemas.microsoft.com/office/powerpoint/2010/main" val="267571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목 2">
            <a:extLst>
              <a:ext uri="{FF2B5EF4-FFF2-40B4-BE49-F238E27FC236}">
                <a16:creationId xmlns:a16="http://schemas.microsoft.com/office/drawing/2014/main" id="{CD2D4FA8-F630-09AF-E665-9033B1AC8CCA}"/>
              </a:ext>
            </a:extLst>
          </p:cNvPr>
          <p:cNvSpPr txBox="1">
            <a:spLocks/>
          </p:cNvSpPr>
          <p:nvPr/>
        </p:nvSpPr>
        <p:spPr>
          <a:xfrm>
            <a:off x="9994231" y="553453"/>
            <a:ext cx="1925053" cy="142774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/>
            <a:r>
              <a:rPr lang="ko-KR" altLang="en-US" sz="2400">
                <a:latin typeface="HY동녘M" panose="02030600000101010101" pitchFamily="18" charset="-127"/>
                <a:ea typeface="HY동녘M" panose="02030600000101010101" pitchFamily="18" charset="-127"/>
                <a:cs typeface="ADLaM Display" panose="020F0502020204030204" pitchFamily="2" charset="0"/>
                <a:sym typeface="Wingdings" panose="05000000000000000000" pitchFamily="2" charset="2"/>
              </a:rPr>
              <a:t>나가기</a:t>
            </a:r>
            <a:endParaRPr lang="ko-KR" altLang="en-US" sz="2400">
              <a:latin typeface="HY동녘M" panose="02030600000101010101" pitchFamily="18" charset="-127"/>
              <a:ea typeface="HY동녘M" panose="02030600000101010101" pitchFamily="18" charset="-127"/>
              <a:cs typeface="ADLaM Display" panose="020F0502020204030204" pitchFamily="2" charset="0"/>
            </a:endParaRPr>
          </a:p>
        </p:txBody>
      </p:sp>
      <p:sp>
        <p:nvSpPr>
          <p:cNvPr id="7" name="부제목 2">
            <a:extLst>
              <a:ext uri="{FF2B5EF4-FFF2-40B4-BE49-F238E27FC236}">
                <a16:creationId xmlns:a16="http://schemas.microsoft.com/office/drawing/2014/main" id="{A917CE82-18CF-AC53-3825-FB38DD8D2DA5}"/>
              </a:ext>
            </a:extLst>
          </p:cNvPr>
          <p:cNvSpPr txBox="1">
            <a:spLocks/>
          </p:cNvSpPr>
          <p:nvPr/>
        </p:nvSpPr>
        <p:spPr>
          <a:xfrm>
            <a:off x="657727" y="545432"/>
            <a:ext cx="8775031" cy="142774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altLang="ko-KR" sz="5400">
                <a:latin typeface="HY동녘M" panose="02030600000101010101" pitchFamily="18" charset="-127"/>
                <a:ea typeface="HY동녘M" panose="02030600000101010101" pitchFamily="18" charset="-127"/>
                <a:cs typeface="ADLaM Display" panose="020F0502020204030204" pitchFamily="2" charset="0"/>
                <a:sym typeface="Wingdings" panose="05000000000000000000" pitchFamily="2" charset="2"/>
              </a:rPr>
              <a:t> </a:t>
            </a:r>
            <a:r>
              <a:rPr lang="ko-KR" altLang="en-US" sz="5400">
                <a:latin typeface="HY동녘M" panose="02030600000101010101" pitchFamily="18" charset="-127"/>
                <a:ea typeface="HY동녘M" panose="02030600000101010101" pitchFamily="18" charset="-127"/>
                <a:cs typeface="ADLaM Display" panose="020F0502020204030204" pitchFamily="2" charset="0"/>
                <a:sym typeface="Wingdings" panose="05000000000000000000" pitchFamily="2" charset="2"/>
              </a:rPr>
              <a:t>감 </a:t>
            </a:r>
            <a:r>
              <a:rPr lang="en-US" altLang="ko-KR" sz="5400">
                <a:latin typeface="HY동녘M" panose="02030600000101010101" pitchFamily="18" charset="-127"/>
                <a:ea typeface="HY동녘M" panose="02030600000101010101" pitchFamily="18" charset="-127"/>
                <a:cs typeface="ADLaM Display" panose="020F0502020204030204" pitchFamily="2" charset="0"/>
                <a:sym typeface="Wingdings" panose="05000000000000000000" pitchFamily="2" charset="2"/>
              </a:rPr>
              <a:t></a:t>
            </a:r>
            <a:endParaRPr lang="ko-KR" altLang="en-US" sz="5400">
              <a:latin typeface="HY동녘M" panose="02030600000101010101" pitchFamily="18" charset="-127"/>
              <a:ea typeface="HY동녘M" panose="02030600000101010101" pitchFamily="18" charset="-127"/>
              <a:cs typeface="ADLaM Display" panose="020F0502020204030204" pitchFamily="2" charset="0"/>
            </a:endParaRPr>
          </a:p>
        </p:txBody>
      </p:sp>
      <p:sp>
        <p:nvSpPr>
          <p:cNvPr id="8" name="부제목 2">
            <a:extLst>
              <a:ext uri="{FF2B5EF4-FFF2-40B4-BE49-F238E27FC236}">
                <a16:creationId xmlns:a16="http://schemas.microsoft.com/office/drawing/2014/main" id="{25EBE601-4DD4-44E2-B1A5-885E7080A8E5}"/>
              </a:ext>
            </a:extLst>
          </p:cNvPr>
          <p:cNvSpPr txBox="1">
            <a:spLocks/>
          </p:cNvSpPr>
          <p:nvPr/>
        </p:nvSpPr>
        <p:spPr>
          <a:xfrm>
            <a:off x="2470490" y="3688458"/>
            <a:ext cx="1764632" cy="73236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/>
            <a:r>
              <a:rPr lang="ko-KR" altLang="en-US" sz="3600">
                <a:latin typeface="HY엽서L" panose="02030600000101010101" pitchFamily="18" charset="-127"/>
                <a:ea typeface="HY엽서L" panose="02030600000101010101" pitchFamily="18" charset="-127"/>
                <a:cs typeface="ADLaM Display" panose="02010000000000000000" pitchFamily="2" charset="0"/>
              </a:rPr>
              <a:t>칩</a:t>
            </a:r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1A2594C2-A39A-4B7A-9FE9-7B0E81835CD9}"/>
              </a:ext>
            </a:extLst>
          </p:cNvPr>
          <p:cNvSpPr txBox="1">
            <a:spLocks/>
          </p:cNvSpPr>
          <p:nvPr/>
        </p:nvSpPr>
        <p:spPr>
          <a:xfrm>
            <a:off x="7130714" y="3695257"/>
            <a:ext cx="2390274" cy="73236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/>
            <a:r>
              <a:rPr lang="ko-KR" altLang="en-US" sz="3600">
                <a:latin typeface="HY엽서L" panose="02030600000101010101" pitchFamily="18" charset="-127"/>
                <a:ea typeface="HY엽서L" panose="02030600000101010101" pitchFamily="18" charset="-127"/>
                <a:cs typeface="ADLaM Display" panose="02010000000000000000" pitchFamily="2" charset="0"/>
              </a:rPr>
              <a:t>말랭이</a:t>
            </a:r>
          </a:p>
        </p:txBody>
      </p:sp>
    </p:spTree>
    <p:extLst>
      <p:ext uri="{BB962C8B-B14F-4D97-AF65-F5344CB8AC3E}">
        <p14:creationId xmlns:p14="http://schemas.microsoft.com/office/powerpoint/2010/main" val="21116390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목 2">
            <a:extLst>
              <a:ext uri="{FF2B5EF4-FFF2-40B4-BE49-F238E27FC236}">
                <a16:creationId xmlns:a16="http://schemas.microsoft.com/office/drawing/2014/main" id="{1285B292-2D5C-9A44-38CC-30CD5A98021F}"/>
              </a:ext>
            </a:extLst>
          </p:cNvPr>
          <p:cNvSpPr txBox="1">
            <a:spLocks/>
          </p:cNvSpPr>
          <p:nvPr/>
        </p:nvSpPr>
        <p:spPr>
          <a:xfrm>
            <a:off x="9994231" y="553453"/>
            <a:ext cx="1925053" cy="142774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/>
            <a:r>
              <a:rPr lang="ko-KR" altLang="en-US" sz="2400">
                <a:latin typeface="HY동녘M" panose="02030600000101010101" pitchFamily="18" charset="-127"/>
                <a:ea typeface="HY동녘M" panose="02030600000101010101" pitchFamily="18" charset="-127"/>
                <a:cs typeface="ADLaM Display" panose="020F0502020204030204" pitchFamily="2" charset="0"/>
                <a:sym typeface="Wingdings" panose="05000000000000000000" pitchFamily="2" charset="2"/>
              </a:rPr>
              <a:t>나가기</a:t>
            </a:r>
            <a:endParaRPr lang="ko-KR" altLang="en-US" sz="2400">
              <a:latin typeface="HY동녘M" panose="02030600000101010101" pitchFamily="18" charset="-127"/>
              <a:ea typeface="HY동녘M" panose="02030600000101010101" pitchFamily="18" charset="-127"/>
              <a:cs typeface="ADLaM Display" panose="020F0502020204030204" pitchFamily="2" charset="0"/>
            </a:endParaRPr>
          </a:p>
        </p:txBody>
      </p:sp>
      <p:sp>
        <p:nvSpPr>
          <p:cNvPr id="7" name="부제목 2">
            <a:extLst>
              <a:ext uri="{FF2B5EF4-FFF2-40B4-BE49-F238E27FC236}">
                <a16:creationId xmlns:a16="http://schemas.microsoft.com/office/drawing/2014/main" id="{E0E06DD7-B18B-02DE-89C9-FA1F8BA8EC33}"/>
              </a:ext>
            </a:extLst>
          </p:cNvPr>
          <p:cNvSpPr txBox="1">
            <a:spLocks/>
          </p:cNvSpPr>
          <p:nvPr/>
        </p:nvSpPr>
        <p:spPr>
          <a:xfrm>
            <a:off x="657727" y="545432"/>
            <a:ext cx="8775031" cy="142774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altLang="ko-KR" sz="5400">
                <a:latin typeface="HY동녘M" panose="02030600000101010101" pitchFamily="18" charset="-127"/>
                <a:ea typeface="HY동녘M" panose="02030600000101010101" pitchFamily="18" charset="-127"/>
                <a:cs typeface="ADLaM Display" panose="020F0502020204030204" pitchFamily="2" charset="0"/>
                <a:sym typeface="Wingdings" panose="05000000000000000000" pitchFamily="2" charset="2"/>
              </a:rPr>
              <a:t> </a:t>
            </a:r>
            <a:r>
              <a:rPr lang="ko-KR" altLang="en-US" sz="5400">
                <a:latin typeface="HY동녘M" panose="02030600000101010101" pitchFamily="18" charset="-127"/>
                <a:ea typeface="HY동녘M" panose="02030600000101010101" pitchFamily="18" charset="-127"/>
                <a:cs typeface="ADLaM Display" panose="020F0502020204030204" pitchFamily="2" charset="0"/>
                <a:sym typeface="Wingdings" panose="05000000000000000000" pitchFamily="2" charset="2"/>
              </a:rPr>
              <a:t>무 </a:t>
            </a:r>
            <a:r>
              <a:rPr lang="en-US" altLang="ko-KR" sz="5400">
                <a:latin typeface="HY동녘M" panose="02030600000101010101" pitchFamily="18" charset="-127"/>
                <a:ea typeface="HY동녘M" panose="02030600000101010101" pitchFamily="18" charset="-127"/>
                <a:cs typeface="ADLaM Display" panose="020F0502020204030204" pitchFamily="2" charset="0"/>
                <a:sym typeface="Wingdings" panose="05000000000000000000" pitchFamily="2" charset="2"/>
              </a:rPr>
              <a:t></a:t>
            </a:r>
            <a:endParaRPr lang="ko-KR" altLang="en-US" sz="5400">
              <a:latin typeface="HY동녘M" panose="02030600000101010101" pitchFamily="18" charset="-127"/>
              <a:ea typeface="HY동녘M" panose="02030600000101010101" pitchFamily="18" charset="-127"/>
              <a:cs typeface="ADLaM Display" panose="020F0502020204030204" pitchFamily="2" charset="0"/>
            </a:endParaRPr>
          </a:p>
        </p:txBody>
      </p:sp>
      <p:sp>
        <p:nvSpPr>
          <p:cNvPr id="8" name="부제목 2">
            <a:extLst>
              <a:ext uri="{FF2B5EF4-FFF2-40B4-BE49-F238E27FC236}">
                <a16:creationId xmlns:a16="http://schemas.microsoft.com/office/drawing/2014/main" id="{0B1C2173-65A2-DFE9-9453-4A5FDC7013B3}"/>
              </a:ext>
            </a:extLst>
          </p:cNvPr>
          <p:cNvSpPr txBox="1">
            <a:spLocks/>
          </p:cNvSpPr>
          <p:nvPr/>
        </p:nvSpPr>
        <p:spPr>
          <a:xfrm>
            <a:off x="2470490" y="3688458"/>
            <a:ext cx="1764632" cy="73236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/>
            <a:r>
              <a:rPr lang="ko-KR" altLang="en-US" sz="3600">
                <a:latin typeface="HY엽서L" panose="02030600000101010101" pitchFamily="18" charset="-127"/>
                <a:ea typeface="HY엽서L" panose="02030600000101010101" pitchFamily="18" charset="-127"/>
                <a:cs typeface="ADLaM Display" panose="02010000000000000000" pitchFamily="2" charset="0"/>
              </a:rPr>
              <a:t>칩</a:t>
            </a:r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BFE3E443-FF4A-4370-D904-9DCF15C33312}"/>
              </a:ext>
            </a:extLst>
          </p:cNvPr>
          <p:cNvSpPr txBox="1">
            <a:spLocks/>
          </p:cNvSpPr>
          <p:nvPr/>
        </p:nvSpPr>
        <p:spPr>
          <a:xfrm>
            <a:off x="7130714" y="3695257"/>
            <a:ext cx="2390274" cy="73236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/>
            <a:r>
              <a:rPr lang="ko-KR" altLang="en-US" sz="3600">
                <a:latin typeface="HY엽서L" panose="02030600000101010101" pitchFamily="18" charset="-127"/>
                <a:ea typeface="HY엽서L" panose="02030600000101010101" pitchFamily="18" charset="-127"/>
                <a:cs typeface="ADLaM Display" panose="02010000000000000000" pitchFamily="2" charset="0"/>
              </a:rPr>
              <a:t>말랭이</a:t>
            </a:r>
          </a:p>
        </p:txBody>
      </p:sp>
    </p:spTree>
    <p:extLst>
      <p:ext uri="{BB962C8B-B14F-4D97-AF65-F5344CB8AC3E}">
        <p14:creationId xmlns:p14="http://schemas.microsoft.com/office/powerpoint/2010/main" val="32857647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27A9C847-0734-9A46-A077-6F29EAF03C2F}"/>
              </a:ext>
            </a:extLst>
          </p:cNvPr>
          <p:cNvSpPr txBox="1">
            <a:spLocks/>
          </p:cNvSpPr>
          <p:nvPr/>
        </p:nvSpPr>
        <p:spPr>
          <a:xfrm>
            <a:off x="697830" y="3695257"/>
            <a:ext cx="1764632" cy="73236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/>
            <a:r>
              <a:rPr lang="ko-KR" altLang="en-US" sz="3600">
                <a:latin typeface="HY엽서L" panose="02030600000101010101" pitchFamily="18" charset="-127"/>
                <a:ea typeface="HY엽서L" panose="02030600000101010101" pitchFamily="18" charset="-127"/>
                <a:cs typeface="ADLaM Display" panose="02010000000000000000" pitchFamily="2" charset="0"/>
              </a:rPr>
              <a:t>세척</a:t>
            </a: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17BEB560-40BA-2BC5-0E15-7C6C493A5AE7}"/>
              </a:ext>
            </a:extLst>
          </p:cNvPr>
          <p:cNvSpPr txBox="1">
            <a:spLocks/>
          </p:cNvSpPr>
          <p:nvPr/>
        </p:nvSpPr>
        <p:spPr>
          <a:xfrm>
            <a:off x="5237745" y="3695257"/>
            <a:ext cx="3007895" cy="73236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/>
            <a:r>
              <a:rPr lang="ko-KR" altLang="en-US" sz="3600">
                <a:latin typeface="HY엽서L" panose="02030600000101010101" pitchFamily="18" charset="-127"/>
                <a:ea typeface="HY엽서L" panose="02030600000101010101" pitchFamily="18" charset="-127"/>
                <a:cs typeface="ADLaM Display" panose="02010000000000000000" pitchFamily="2" charset="0"/>
              </a:rPr>
              <a:t>열풍 건조</a:t>
            </a:r>
          </a:p>
        </p:txBody>
      </p:sp>
      <p:sp>
        <p:nvSpPr>
          <p:cNvPr id="5" name="부제목 2">
            <a:extLst>
              <a:ext uri="{FF2B5EF4-FFF2-40B4-BE49-F238E27FC236}">
                <a16:creationId xmlns:a16="http://schemas.microsoft.com/office/drawing/2014/main" id="{FB3BA6ED-6878-F6D4-F3AA-C46F3FA0FE8A}"/>
              </a:ext>
            </a:extLst>
          </p:cNvPr>
          <p:cNvSpPr txBox="1">
            <a:spLocks/>
          </p:cNvSpPr>
          <p:nvPr/>
        </p:nvSpPr>
        <p:spPr>
          <a:xfrm>
            <a:off x="8771022" y="3695257"/>
            <a:ext cx="2879555" cy="73236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/>
            <a:r>
              <a:rPr lang="ko-KR" altLang="en-US" sz="3600">
                <a:latin typeface="HY엽서L" panose="02030600000101010101" pitchFamily="18" charset="-127"/>
                <a:ea typeface="HY엽서L" panose="02030600000101010101" pitchFamily="18" charset="-127"/>
                <a:cs typeface="ADLaM Display" panose="02010000000000000000" pitchFamily="2" charset="0"/>
              </a:rPr>
              <a:t>동결 건조</a:t>
            </a:r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8D26F26D-9C13-51E8-DD18-2680F2D89B37}"/>
              </a:ext>
            </a:extLst>
          </p:cNvPr>
          <p:cNvSpPr txBox="1">
            <a:spLocks/>
          </p:cNvSpPr>
          <p:nvPr/>
        </p:nvSpPr>
        <p:spPr>
          <a:xfrm>
            <a:off x="2907629" y="3695257"/>
            <a:ext cx="1764632" cy="73236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/>
            <a:r>
              <a:rPr lang="ko-KR" altLang="en-US" sz="3600">
                <a:latin typeface="HY엽서L" panose="02030600000101010101" pitchFamily="18" charset="-127"/>
                <a:ea typeface="HY엽서L" panose="02030600000101010101" pitchFamily="18" charset="-127"/>
                <a:cs typeface="ADLaM Display" panose="02010000000000000000" pitchFamily="2" charset="0"/>
              </a:rPr>
              <a:t>절단</a:t>
            </a:r>
          </a:p>
        </p:txBody>
      </p:sp>
      <p:sp>
        <p:nvSpPr>
          <p:cNvPr id="6" name="부제목 2">
            <a:extLst>
              <a:ext uri="{FF2B5EF4-FFF2-40B4-BE49-F238E27FC236}">
                <a16:creationId xmlns:a16="http://schemas.microsoft.com/office/drawing/2014/main" id="{25307F70-180B-5016-7111-75F211E2E20C}"/>
              </a:ext>
            </a:extLst>
          </p:cNvPr>
          <p:cNvSpPr txBox="1">
            <a:spLocks/>
          </p:cNvSpPr>
          <p:nvPr/>
        </p:nvSpPr>
        <p:spPr>
          <a:xfrm>
            <a:off x="657727" y="545432"/>
            <a:ext cx="8775031" cy="142774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altLang="ko-KR" sz="3200" dirty="0">
                <a:latin typeface="HY동녘M" panose="02030600000101010101" pitchFamily="18" charset="-127"/>
                <a:ea typeface="HY동녘M" panose="02030600000101010101" pitchFamily="18" charset="-127"/>
                <a:cs typeface="ADLaM Display" panose="020F0502020204030204" pitchFamily="2" charset="0"/>
                <a:sym typeface="Wingdings" panose="05000000000000000000" pitchFamily="2" charset="2"/>
              </a:rPr>
              <a:t> </a:t>
            </a:r>
            <a:r>
              <a:rPr lang="ko-KR" altLang="en-US" sz="3200" dirty="0">
                <a:latin typeface="HY동녘M" panose="02030600000101010101" pitchFamily="18" charset="-127"/>
                <a:ea typeface="HY동녘M" panose="02030600000101010101" pitchFamily="18" charset="-127"/>
                <a:cs typeface="ADLaM Display" panose="020F0502020204030204" pitchFamily="2" charset="0"/>
                <a:sym typeface="Wingdings" panose="05000000000000000000" pitchFamily="2" charset="2"/>
              </a:rPr>
              <a:t>필요하신 가공 공정을 </a:t>
            </a:r>
            <a:r>
              <a:rPr lang="en-US" altLang="ko-KR" sz="3200" dirty="0">
                <a:latin typeface="HY동녘M" panose="02030600000101010101" pitchFamily="18" charset="-127"/>
                <a:ea typeface="HY동녘M" panose="02030600000101010101" pitchFamily="18" charset="-127"/>
                <a:cs typeface="ADLaM Display" panose="020F0502020204030204" pitchFamily="2" charset="0"/>
                <a:sym typeface="Wingdings" panose="05000000000000000000" pitchFamily="2" charset="2"/>
              </a:rPr>
              <a:t>‘</a:t>
            </a:r>
            <a:r>
              <a:rPr lang="ko-KR" altLang="en-US" sz="3200" dirty="0">
                <a:latin typeface="HY동녘M" panose="02030600000101010101" pitchFamily="18" charset="-127"/>
                <a:ea typeface="HY동녘M" panose="02030600000101010101" pitchFamily="18" charset="-127"/>
                <a:cs typeface="ADLaM Display" panose="020F0502020204030204" pitchFamily="2" charset="0"/>
                <a:sym typeface="Wingdings" panose="05000000000000000000" pitchFamily="2" charset="2"/>
              </a:rPr>
              <a:t>순서대로</a:t>
            </a:r>
            <a:r>
              <a:rPr lang="en-US" altLang="ko-KR" sz="3200" dirty="0">
                <a:latin typeface="HY동녘M" panose="02030600000101010101" pitchFamily="18" charset="-127"/>
                <a:ea typeface="HY동녘M" panose="02030600000101010101" pitchFamily="18" charset="-127"/>
                <a:cs typeface="ADLaM Display" panose="020F0502020204030204" pitchFamily="2" charset="0"/>
                <a:sym typeface="Wingdings" panose="05000000000000000000" pitchFamily="2" charset="2"/>
              </a:rPr>
              <a:t>’</a:t>
            </a:r>
            <a:r>
              <a:rPr lang="ko-KR" altLang="en-US" sz="3200" dirty="0">
                <a:latin typeface="HY동녘M" panose="02030600000101010101" pitchFamily="18" charset="-127"/>
                <a:ea typeface="HY동녘M" panose="02030600000101010101" pitchFamily="18" charset="-127"/>
                <a:cs typeface="ADLaM Display" panose="020F0502020204030204" pitchFamily="2" charset="0"/>
                <a:sym typeface="Wingdings" panose="05000000000000000000" pitchFamily="2" charset="2"/>
              </a:rPr>
              <a:t> 선택해주세요</a:t>
            </a:r>
            <a:r>
              <a:rPr lang="en-US" altLang="ko-KR" sz="3200" dirty="0">
                <a:latin typeface="HY동녘M" panose="02030600000101010101" pitchFamily="18" charset="-127"/>
                <a:ea typeface="HY동녘M" panose="02030600000101010101" pitchFamily="18" charset="-127"/>
                <a:cs typeface="ADLaM Display" panose="020F0502020204030204" pitchFamily="2" charset="0"/>
                <a:sym typeface="Wingdings" panose="05000000000000000000" pitchFamily="2" charset="2"/>
              </a:rPr>
              <a:t>.</a:t>
            </a:r>
            <a:endParaRPr lang="ko-KR" altLang="en-US" sz="3200" dirty="0">
              <a:latin typeface="HY동녘M" panose="02030600000101010101" pitchFamily="18" charset="-127"/>
              <a:ea typeface="HY동녘M" panose="02030600000101010101" pitchFamily="18" charset="-127"/>
              <a:cs typeface="ADLaM Display" panose="020F0502020204030204" pitchFamily="2" charset="0"/>
            </a:endParaRPr>
          </a:p>
        </p:txBody>
      </p:sp>
      <p:sp>
        <p:nvSpPr>
          <p:cNvPr id="7" name="부제목 2">
            <a:extLst>
              <a:ext uri="{FF2B5EF4-FFF2-40B4-BE49-F238E27FC236}">
                <a16:creationId xmlns:a16="http://schemas.microsoft.com/office/drawing/2014/main" id="{30B1B64E-E058-0778-DE07-48E9D17A20D7}"/>
              </a:ext>
            </a:extLst>
          </p:cNvPr>
          <p:cNvSpPr txBox="1">
            <a:spLocks/>
          </p:cNvSpPr>
          <p:nvPr/>
        </p:nvSpPr>
        <p:spPr>
          <a:xfrm>
            <a:off x="9994231" y="553453"/>
            <a:ext cx="1925053" cy="142774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/>
            <a:r>
              <a:rPr lang="ko-KR" altLang="en-US" sz="2400">
                <a:latin typeface="HY동녘M" panose="02030600000101010101" pitchFamily="18" charset="-127"/>
                <a:ea typeface="HY동녘M" panose="02030600000101010101" pitchFamily="18" charset="-127"/>
                <a:cs typeface="ADLaM Display" panose="020F0502020204030204" pitchFamily="2" charset="0"/>
                <a:sym typeface="Wingdings" panose="05000000000000000000" pitchFamily="2" charset="2"/>
              </a:rPr>
              <a:t>나가기</a:t>
            </a:r>
            <a:endParaRPr lang="ko-KR" altLang="en-US" sz="2400">
              <a:latin typeface="HY동녘M" panose="02030600000101010101" pitchFamily="18" charset="-127"/>
              <a:ea typeface="HY동녘M" panose="02030600000101010101" pitchFamily="18" charset="-127"/>
              <a:cs typeface="ADLaM Display" panose="020F05020202040302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56073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76</Words>
  <Application>Microsoft Office PowerPoint</Application>
  <PresentationFormat>와이드스크린</PresentationFormat>
  <Paragraphs>36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3" baseType="lpstr">
      <vt:lpstr>HY동녘M</vt:lpstr>
      <vt:lpstr>HY엽서L</vt:lpstr>
      <vt:lpstr>맑은 고딕</vt:lpstr>
      <vt:lpstr>ADLaM Display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ㅇㅇ준 이</dc:creator>
  <cp:lastModifiedBy>ㅇㅇ준 이</cp:lastModifiedBy>
  <cp:revision>2</cp:revision>
  <dcterms:created xsi:type="dcterms:W3CDTF">2024-09-10T02:52:54Z</dcterms:created>
  <dcterms:modified xsi:type="dcterms:W3CDTF">2024-09-12T04:03:04Z</dcterms:modified>
</cp:coreProperties>
</file>