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586BC-FC93-455C-9195-8F1B0F0A6BD3}" v="857" dt="2024-09-10T04:09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2E2F-2F65-FA05-05D5-96C9F693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0A288-4DEF-F682-725F-E5773D4E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44744-EE72-67B7-E8D8-30F97AC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38D4-D337-92BE-AC23-BC019F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72C25-C82F-2515-A857-73920BD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3FEB-BF68-FE5E-DA68-8A36CC8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6E0EA-36B8-AF96-ADC9-280BA540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C5F0F-10B9-11B7-D0EC-EBB3945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3DFC9-4AF4-EDF5-D004-4E8CC88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1E940-13A7-635C-7C8A-415D47A4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209A9-6954-3889-C4B7-5F593D8B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EDA3B-B871-71E6-6E56-9575F40B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0FF3B-62F1-A8FF-AA92-57CE15F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C74C-54A0-EB73-8D1E-44C64BC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2F15F-CC9E-90B2-7335-A6109D5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312F3-E34D-6A85-F732-9BC3495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23EE-5556-CF63-AF16-CAECCD04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39536-1CC1-BE51-6E89-725238F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99B6-FE6A-E903-2E98-D13506A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EDADC-BC8A-3A9A-7358-58268D5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4C892-2116-1018-C115-EE992396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B9FAB-8134-63CE-DF61-86E23BC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82FD5-EDBF-075F-439E-34C9B39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66014-C71D-BDF1-E4FC-B985863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76FE0-F183-021F-FC2B-340B511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308B-EC0D-B19C-8E66-380693A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BEBCB-271B-6F5C-3D18-EA5AFC99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9C09-842C-6DD8-6485-938F21F3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C3254-09FF-F69A-70E2-E9AE7915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5DDD4-FB4C-F4E5-0C2B-97BEEE6D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86E6-9AE0-611A-9519-82553FB8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B9ED-D16E-F7A0-B6BF-5E57ED4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845C9-551D-5146-15AC-91FDA7D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89458-9B38-5ECB-6A1B-AD24B7E0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6C4DF-DA3D-E54D-9EF1-057A6299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16F2C-B654-1AD9-6555-D8D4C80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F603C-49D1-F336-2139-C6A2C89B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721869-B182-62D6-CCDD-B5F55B2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DA3CBC-D6A5-DBE2-D966-3DA9F5B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3DEB-A41E-F4B9-5D5A-1FAC123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04188-14D9-9038-2AEF-BA82D11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89866-BE17-214C-B872-BB22BBB4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32DEA-EDE0-510A-F605-8FE98E0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7ECB9-EE4C-C96E-2000-32045EE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6A0CA-6204-AE8E-4CAD-D936C0E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B0D55-4AF2-0FF5-0FA4-26BA0D1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6706-79E8-C180-A0AE-E4DF7405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6AEA8-E971-CAF5-262C-C26B6C59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F1AC9-B3C1-D113-CB27-CEE26F4F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7D7DB-5709-2D73-3EFF-C75FB17C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9C37C-A409-771F-C376-94E69C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5116D-6638-C9BA-6F58-B91F30B2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3B68-552F-70FE-A402-1DEDEAF5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EA6CE-6FE3-C91B-B19D-F3FBF881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87CFE-EA44-7BB5-E0DA-A143B7F0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0727B-66DC-1182-56A1-5702B47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7A9F0-44D4-5163-2364-ACDC7485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706EA-71EE-EC48-B435-2AE8EAA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49820-06E0-0EE0-7432-589E3CE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8FFE9-36CB-DF2C-4C92-5CB5E09E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0A33-550D-1652-098A-7E442B22F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8170F-27EE-4B28-A84F-3CCAB42D842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8F11-9D8C-0AC1-2083-CA5DD789B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21389-1FB8-1810-A1B6-B43FF321E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4B84B2-298E-18A6-0236-853C6E03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1" y="2672312"/>
            <a:ext cx="9144000" cy="584952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lvl="1" algn="l"/>
            <a:r>
              <a:rPr lang="en-US" altLang="ko-KR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를 입력해주세요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8189769-F15F-AB93-E182-7000F1DF3F47}"/>
              </a:ext>
            </a:extLst>
          </p:cNvPr>
          <p:cNvSpPr txBox="1">
            <a:spLocks/>
          </p:cNvSpPr>
          <p:nvPr/>
        </p:nvSpPr>
        <p:spPr>
          <a:xfrm>
            <a:off x="1764631" y="3257264"/>
            <a:ext cx="9144000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비밀번호를 입력해주세요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39630F3-E8F8-61FF-8A24-BC2F9660607D}"/>
              </a:ext>
            </a:extLst>
          </p:cNvPr>
          <p:cNvSpPr txBox="1">
            <a:spLocks/>
          </p:cNvSpPr>
          <p:nvPr/>
        </p:nvSpPr>
        <p:spPr>
          <a:xfrm>
            <a:off x="1764630" y="408173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                     로그인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1E09B8-473C-D1D2-2E32-70465D065733}"/>
              </a:ext>
            </a:extLst>
          </p:cNvPr>
          <p:cNvSpPr txBox="1">
            <a:spLocks/>
          </p:cNvSpPr>
          <p:nvPr/>
        </p:nvSpPr>
        <p:spPr>
          <a:xfrm>
            <a:off x="176463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 찾기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261C2AB-E7EE-7819-5056-1CBBB00B1297}"/>
              </a:ext>
            </a:extLst>
          </p:cNvPr>
          <p:cNvSpPr txBox="1">
            <a:spLocks/>
          </p:cNvSpPr>
          <p:nvPr/>
        </p:nvSpPr>
        <p:spPr>
          <a:xfrm>
            <a:off x="5181603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ko-KR">
                <a:latin typeface="ADLaM Display" panose="020F0502020204030204" pitchFamily="2" charset="0"/>
                <a:cs typeface="ADLaM Display" panose="020F0502020204030204" pitchFamily="2" charset="0"/>
              </a:rPr>
              <a:t>    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찾기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4F44EBF-7A6B-333D-321A-6DAD8A5F086D}"/>
              </a:ext>
            </a:extLst>
          </p:cNvPr>
          <p:cNvSpPr txBox="1">
            <a:spLocks/>
          </p:cNvSpPr>
          <p:nvPr/>
        </p:nvSpPr>
        <p:spPr>
          <a:xfrm>
            <a:off x="839002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 회원가입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764629" y="138265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어서 오세요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.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2513843" y="3352803"/>
            <a:ext cx="170273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사과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A3877B8-7501-C01E-269E-27B0365DEED7}"/>
              </a:ext>
            </a:extLst>
          </p:cNvPr>
          <p:cNvSpPr txBox="1">
            <a:spLocks/>
          </p:cNvSpPr>
          <p:nvPr/>
        </p:nvSpPr>
        <p:spPr>
          <a:xfrm>
            <a:off x="4466079" y="3352803"/>
            <a:ext cx="170273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딸기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6830E7F-0CE7-B5F2-9515-DABD35A79A47}"/>
              </a:ext>
            </a:extLst>
          </p:cNvPr>
          <p:cNvSpPr txBox="1">
            <a:spLocks/>
          </p:cNvSpPr>
          <p:nvPr/>
        </p:nvSpPr>
        <p:spPr>
          <a:xfrm>
            <a:off x="6615725" y="3352803"/>
            <a:ext cx="150125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503A716-2C96-25D3-FADA-1363590FAB26}"/>
              </a:ext>
            </a:extLst>
          </p:cNvPr>
          <p:cNvSpPr txBox="1">
            <a:spLocks/>
          </p:cNvSpPr>
          <p:nvPr/>
        </p:nvSpPr>
        <p:spPr>
          <a:xfrm>
            <a:off x="8400105" y="3352803"/>
            <a:ext cx="150125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무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75069B2-9FAD-2A2D-DB88-7810F95E4F55}"/>
              </a:ext>
            </a:extLst>
          </p:cNvPr>
          <p:cNvSpPr txBox="1">
            <a:spLocks/>
          </p:cNvSpPr>
          <p:nvPr/>
        </p:nvSpPr>
        <p:spPr>
          <a:xfrm>
            <a:off x="753980" y="449179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가공하실 과일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/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채소를 선택해주세요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 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280EBE1-2E99-7216-5D6D-475851CABA8B}"/>
              </a:ext>
            </a:extLst>
          </p:cNvPr>
          <p:cNvSpPr txBox="1">
            <a:spLocks/>
          </p:cNvSpPr>
          <p:nvPr/>
        </p:nvSpPr>
        <p:spPr>
          <a:xfrm>
            <a:off x="9990161" y="3352803"/>
            <a:ext cx="1897039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기타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529AC75-80CD-962D-C845-ADFF1036101A}"/>
              </a:ext>
            </a:extLst>
          </p:cNvPr>
          <p:cNvSpPr txBox="1">
            <a:spLocks/>
          </p:cNvSpPr>
          <p:nvPr/>
        </p:nvSpPr>
        <p:spPr>
          <a:xfrm>
            <a:off x="10090484" y="457200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뒤로가기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09174" y="3352803"/>
            <a:ext cx="229282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최근 공정</a:t>
            </a:r>
            <a:endParaRPr lang="ko-KR" altLang="en-US" sz="3600" dirty="0">
              <a:latin typeface="HY엽서L" panose="02030600000101010101" pitchFamily="18" charset="-127"/>
              <a:ea typeface="HY엽서L" panose="02030600000101010101" pitchFamily="18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761BBFA-4B9A-5763-6188-0E2642F9456E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사과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4AB3825-8970-0BB1-47E0-633C349F0498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뒤로가기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3B0A5AE-FD52-811E-DC92-5BAFBAF49D1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뒤로가기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ECF06CE-6749-BF5D-4A28-2B5B3AAF906F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딸기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6AFC039-CF40-D491-ADF0-76503911D8C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63D7CD7-8430-A3E3-D873-AFB8E0B7332E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675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D2D4FA8-F630-09AF-E665-9033B1AC8CCA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917CE82-18CF-AC53-3825-FB38DD8D2DA5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감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5EBE601-4DD4-44E2-B1A5-885E7080A8E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A2594C2-A39A-4B7A-9FE9-7B0E81835CD9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1116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85B292-2D5C-9A44-38CC-30CD5A98021F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0E06DD7-B18B-02DE-89C9-FA1F8BA8EC33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무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B1C2173-65A2-DFE9-9453-4A5FDC7013B3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FE3E443-FF4A-4370-D904-9DCF15C33312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32857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697830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세척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5237745" y="3695257"/>
            <a:ext cx="300789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열풍 건조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3BA6ED-6878-F6D4-F3AA-C46F3FA0FE8A}"/>
              </a:ext>
            </a:extLst>
          </p:cNvPr>
          <p:cNvSpPr txBox="1">
            <a:spLocks/>
          </p:cNvSpPr>
          <p:nvPr/>
        </p:nvSpPr>
        <p:spPr>
          <a:xfrm>
            <a:off x="8771022" y="3695257"/>
            <a:ext cx="287955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동결 건조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D26F26D-9C13-51E8-DD18-2680F2D89B37}"/>
              </a:ext>
            </a:extLst>
          </p:cNvPr>
          <p:cNvSpPr txBox="1">
            <a:spLocks/>
          </p:cNvSpPr>
          <p:nvPr/>
        </p:nvSpPr>
        <p:spPr>
          <a:xfrm>
            <a:off x="2907629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절단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5307F70-180B-5016-7111-75F211E2E20C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필요하신 가공 공정을 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‘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순서대로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’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 선택해주세요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.</a:t>
            </a:r>
            <a:endParaRPr lang="ko-KR" altLang="en-US" sz="32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B1B64E-E058-0778-DE07-48E9D17A20D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뒤로가기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85B292-2D5C-9A44-38CC-30CD5A98021F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0E06DD7-B18B-02DE-89C9-FA1F8BA8EC33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진행중인 공정 </a:t>
            </a:r>
            <a:r>
              <a:rPr lang="en-US" altLang="ko-KR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pic>
        <p:nvPicPr>
          <p:cNvPr id="5" name="그림 4" descr="그린이(가) 표시된 사진&#10;&#10;자동 생성된 설명">
            <a:extLst>
              <a:ext uri="{FF2B5EF4-FFF2-40B4-BE49-F238E27FC236}">
                <a16:creationId xmlns:a16="http://schemas.microsoft.com/office/drawing/2014/main" id="{50AF3FE0-20DD-78E0-D54E-0F15271BE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7" y="3676034"/>
            <a:ext cx="1445220" cy="951950"/>
          </a:xfrm>
          <a:prstGeom prst="rect">
            <a:avLst/>
          </a:prstGeom>
        </p:spPr>
      </p:pic>
      <p:pic>
        <p:nvPicPr>
          <p:cNvPr id="11" name="그림 10" descr="그린이(가) 표시된 사진&#10;&#10;자동 생성된 설명">
            <a:extLst>
              <a:ext uri="{FF2B5EF4-FFF2-40B4-BE49-F238E27FC236}">
                <a16:creationId xmlns:a16="http://schemas.microsoft.com/office/drawing/2014/main" id="{8CC524CA-580E-62BB-7081-5FC4AF71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17" y="3676034"/>
            <a:ext cx="1374226" cy="951950"/>
          </a:xfrm>
          <a:prstGeom prst="rect">
            <a:avLst/>
          </a:prstGeom>
        </p:spPr>
      </p:pic>
      <p:pic>
        <p:nvPicPr>
          <p:cNvPr id="12" name="그림 11" descr="그린이(가) 표시된 사진&#10;&#10;자동 생성된 설명">
            <a:extLst>
              <a:ext uri="{FF2B5EF4-FFF2-40B4-BE49-F238E27FC236}">
                <a16:creationId xmlns:a16="http://schemas.microsoft.com/office/drawing/2014/main" id="{536BE603-4413-CAB0-D913-C5C10FD0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14" y="3676034"/>
            <a:ext cx="1374226" cy="951950"/>
          </a:xfrm>
          <a:prstGeom prst="rect">
            <a:avLst/>
          </a:prstGeom>
        </p:spPr>
      </p:pic>
      <p:pic>
        <p:nvPicPr>
          <p:cNvPr id="13" name="그림 12" descr="그린이(가) 표시된 사진&#10;&#10;자동 생성된 설명">
            <a:extLst>
              <a:ext uri="{FF2B5EF4-FFF2-40B4-BE49-F238E27FC236}">
                <a16:creationId xmlns:a16="http://schemas.microsoft.com/office/drawing/2014/main" id="{9513B41A-647B-D0A7-A7BD-BA9EB51F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91" y="3676034"/>
            <a:ext cx="1374226" cy="951950"/>
          </a:xfrm>
          <a:prstGeom prst="rect">
            <a:avLst/>
          </a:prstGeom>
        </p:spPr>
      </p:pic>
      <p:pic>
        <p:nvPicPr>
          <p:cNvPr id="14" name="그림 13" descr="그린이(가) 표시된 사진&#10;&#10;자동 생성된 설명">
            <a:extLst>
              <a:ext uri="{FF2B5EF4-FFF2-40B4-BE49-F238E27FC236}">
                <a16:creationId xmlns:a16="http://schemas.microsoft.com/office/drawing/2014/main" id="{4071E1B2-36EA-59F1-73B2-3E754BF3E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69" y="3676034"/>
            <a:ext cx="1374226" cy="951950"/>
          </a:xfrm>
          <a:prstGeom prst="rect">
            <a:avLst/>
          </a:prstGeom>
        </p:spPr>
      </p:pic>
      <p:pic>
        <p:nvPicPr>
          <p:cNvPr id="15" name="그림 14" descr="그린이(가) 표시된 사진&#10;&#10;자동 생성된 설명">
            <a:extLst>
              <a:ext uri="{FF2B5EF4-FFF2-40B4-BE49-F238E27FC236}">
                <a16:creationId xmlns:a16="http://schemas.microsoft.com/office/drawing/2014/main" id="{5B999FAA-4364-3218-2104-E79E6DE1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47" y="3676034"/>
            <a:ext cx="1374226" cy="951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FFA499-FD6C-7F78-710F-E9BADF630E19}"/>
              </a:ext>
            </a:extLst>
          </p:cNvPr>
          <p:cNvSpPr txBox="1"/>
          <p:nvPr/>
        </p:nvSpPr>
        <p:spPr>
          <a:xfrm>
            <a:off x="676389" y="3976674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세척공정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B308C-9212-8C67-87A3-5A3D98E4CA23}"/>
              </a:ext>
            </a:extLst>
          </p:cNvPr>
          <p:cNvSpPr txBox="1"/>
          <p:nvPr/>
        </p:nvSpPr>
        <p:spPr>
          <a:xfrm>
            <a:off x="2700985" y="3976674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절단공정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32422-53B6-1350-DE81-65E183AD6266}"/>
              </a:ext>
            </a:extLst>
          </p:cNvPr>
          <p:cNvSpPr txBox="1"/>
          <p:nvPr/>
        </p:nvSpPr>
        <p:spPr>
          <a:xfrm>
            <a:off x="4709113" y="3976674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열풍건조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75E20-CD28-7A5E-5029-7C2445DC11B2}"/>
              </a:ext>
            </a:extLst>
          </p:cNvPr>
          <p:cNvSpPr txBox="1"/>
          <p:nvPr/>
        </p:nvSpPr>
        <p:spPr>
          <a:xfrm>
            <a:off x="6638460" y="3976674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동결건조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49719-985C-88CA-4DCC-7AC761C3AE24}"/>
              </a:ext>
            </a:extLst>
          </p:cNvPr>
          <p:cNvSpPr txBox="1"/>
          <p:nvPr/>
        </p:nvSpPr>
        <p:spPr>
          <a:xfrm>
            <a:off x="8544345" y="3985891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포장공정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5E7D8-92D4-4F44-40FB-064CD1D48890}"/>
              </a:ext>
            </a:extLst>
          </p:cNvPr>
          <p:cNvSpPr txBox="1"/>
          <p:nvPr/>
        </p:nvSpPr>
        <p:spPr>
          <a:xfrm>
            <a:off x="10465836" y="3985891"/>
            <a:ext cx="11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적재공정</a:t>
            </a:r>
          </a:p>
        </p:txBody>
      </p:sp>
      <p:pic>
        <p:nvPicPr>
          <p:cNvPr id="23" name="그림 22" descr="원, 오렌지, 다채로움, 둥근이(가) 표시된 사진&#10;&#10;자동 생성된 설명">
            <a:extLst>
              <a:ext uri="{FF2B5EF4-FFF2-40B4-BE49-F238E27FC236}">
                <a16:creationId xmlns:a16="http://schemas.microsoft.com/office/drawing/2014/main" id="{7B00AD84-B908-2D3D-68E0-F8142B555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58" y="3876053"/>
            <a:ext cx="602548" cy="589008"/>
          </a:xfrm>
          <a:prstGeom prst="rect">
            <a:avLst/>
          </a:prstGeom>
        </p:spPr>
      </p:pic>
      <p:pic>
        <p:nvPicPr>
          <p:cNvPr id="24" name="그림 23" descr="원, 오렌지, 다채로움, 둥근이(가) 표시된 사진&#10;&#10;자동 생성된 설명">
            <a:extLst>
              <a:ext uri="{FF2B5EF4-FFF2-40B4-BE49-F238E27FC236}">
                <a16:creationId xmlns:a16="http://schemas.microsoft.com/office/drawing/2014/main" id="{EE5C679D-1EF0-EF8F-A452-1A338A63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56" y="3876053"/>
            <a:ext cx="602548" cy="589008"/>
          </a:xfrm>
          <a:prstGeom prst="rect">
            <a:avLst/>
          </a:prstGeom>
        </p:spPr>
      </p:pic>
      <p:pic>
        <p:nvPicPr>
          <p:cNvPr id="25" name="그림 24" descr="원, 오렌지, 다채로움, 둥근이(가) 표시된 사진&#10;&#10;자동 생성된 설명">
            <a:extLst>
              <a:ext uri="{FF2B5EF4-FFF2-40B4-BE49-F238E27FC236}">
                <a16:creationId xmlns:a16="http://schemas.microsoft.com/office/drawing/2014/main" id="{14994219-0608-F541-4494-54CD6F447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91" y="3876053"/>
            <a:ext cx="602548" cy="589008"/>
          </a:xfrm>
          <a:prstGeom prst="rect">
            <a:avLst/>
          </a:prstGeom>
        </p:spPr>
      </p:pic>
      <p:pic>
        <p:nvPicPr>
          <p:cNvPr id="26" name="그림 25" descr="원, 오렌지, 다채로움, 둥근이(가) 표시된 사진&#10;&#10;자동 생성된 설명">
            <a:extLst>
              <a:ext uri="{FF2B5EF4-FFF2-40B4-BE49-F238E27FC236}">
                <a16:creationId xmlns:a16="http://schemas.microsoft.com/office/drawing/2014/main" id="{F89B2BE2-122E-F852-5521-E61B20ABB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19" y="3876053"/>
            <a:ext cx="602548" cy="589008"/>
          </a:xfrm>
          <a:prstGeom prst="rect">
            <a:avLst/>
          </a:prstGeom>
        </p:spPr>
      </p:pic>
      <p:pic>
        <p:nvPicPr>
          <p:cNvPr id="27" name="그림 26" descr="원, 오렌지, 다채로움, 둥근이(가) 표시된 사진&#10;&#10;자동 생성된 설명">
            <a:extLst>
              <a:ext uri="{FF2B5EF4-FFF2-40B4-BE49-F238E27FC236}">
                <a16:creationId xmlns:a16="http://schemas.microsoft.com/office/drawing/2014/main" id="{9DABDB6F-93D4-DC81-E6E1-88A29644E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47" y="3876053"/>
            <a:ext cx="602548" cy="5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HY동녘M</vt:lpstr>
      <vt:lpstr>HY엽서L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ㅇㅇ준 이</dc:creator>
  <cp:lastModifiedBy>ㅇㅇ준 이</cp:lastModifiedBy>
  <cp:revision>5</cp:revision>
  <dcterms:created xsi:type="dcterms:W3CDTF">2024-09-10T02:52:54Z</dcterms:created>
  <dcterms:modified xsi:type="dcterms:W3CDTF">2024-09-24T03:43:25Z</dcterms:modified>
</cp:coreProperties>
</file>