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6" r:id="rId20"/>
    <p:sldId id="258" r:id="rId22"/>
    <p:sldId id="259" r:id="rId23"/>
    <p:sldId id="260" r:id="rId24"/>
    <p:sldId id="261" r:id="rId25"/>
    <p:sldId id="2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392229741.pn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20446288467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30269941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4853105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6413111633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93631176500.png"></Relationship><Relationship Id="rId3" Type="http://schemas.openxmlformats.org/officeDocument/2006/relationships/image" Target="../media/fImage96172118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716912457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4125" y="-635"/>
            <a:ext cx="9337675" cy="5063490"/>
          </a:xfrm>
          <a:prstGeom prst="rect"/>
          <a:noFill/>
        </p:spPr>
      </p:pic>
      <p:sp>
        <p:nvSpPr>
          <p:cNvPr id="3" name="텍스트 상자 6"/>
          <p:cNvSpPr txBox="1">
            <a:spLocks/>
          </p:cNvSpPr>
          <p:nvPr/>
        </p:nvSpPr>
        <p:spPr>
          <a:xfrm rot="0">
            <a:off x="1299210" y="5080000"/>
            <a:ext cx="930148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"/>
          <p:cNvSpPr txBox="1">
            <a:spLocks/>
          </p:cNvSpPr>
          <p:nvPr/>
        </p:nvSpPr>
        <p:spPr>
          <a:xfrm rot="0">
            <a:off x="1236345" y="5160645"/>
            <a:ext cx="933767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함기 </a:t>
            </a:r>
            <a:r>
              <a:rPr lang="ko-KR"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부 전체 공정입니다.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yugai/AppData/Roaming/PolarisOffice/ETemp/2772_21606352/fImage204462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4950" y="0"/>
            <a:ext cx="6739890" cy="685863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7060565" y="2400935"/>
            <a:ext cx="4928870" cy="923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상자 </a:t>
            </a:r>
            <a:r>
              <a:rPr lang="ko-KR" sz="1800">
                <a:latin typeface="맑은 고딕" charset="0"/>
                <a:ea typeface="맑은 고딕" charset="0"/>
              </a:rPr>
              <a:t>하부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접기위</a:t>
            </a:r>
            <a:r>
              <a:rPr lang="ko-KR" sz="1800">
                <a:latin typeface="맑은 고딕" charset="0"/>
                <a:ea typeface="맑은 고딕" charset="0"/>
              </a:rPr>
              <a:t>한 첫 </a:t>
            </a:r>
            <a:r>
              <a:rPr lang="ko-KR" sz="1800">
                <a:latin typeface="맑은 고딕" charset="0"/>
                <a:ea typeface="맑은 고딕" charset="0"/>
              </a:rPr>
              <a:t>공정으</a:t>
            </a:r>
            <a:r>
              <a:rPr lang="ko-KR" sz="1800">
                <a:latin typeface="맑은 고딕" charset="0"/>
                <a:ea typeface="맑은 고딕" charset="0"/>
              </a:rPr>
              <a:t>로 흡착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리퍼와 </a:t>
            </a:r>
            <a:r>
              <a:rPr lang="ko-KR" sz="1800">
                <a:latin typeface="맑은 고딕" charset="0"/>
                <a:ea typeface="맑은 고딕" charset="0"/>
              </a:rPr>
              <a:t>로봇</a:t>
            </a:r>
            <a:r>
              <a:rPr lang="ko-KR" sz="1800">
                <a:latin typeface="맑은 고딕" charset="0"/>
                <a:ea typeface="맑은 고딕" charset="0"/>
              </a:rPr>
              <a:t>팔을 </a:t>
            </a:r>
            <a:r>
              <a:rPr lang="ko-KR" sz="1800">
                <a:latin typeface="맑은 고딕" charset="0"/>
                <a:ea typeface="맑은 고딕" charset="0"/>
              </a:rPr>
              <a:t>이용</a:t>
            </a:r>
            <a:r>
              <a:rPr lang="ko-KR" sz="1800">
                <a:latin typeface="맑은 고딕" charset="0"/>
                <a:ea typeface="맑은 고딕" charset="0"/>
              </a:rPr>
              <a:t>해 상자를 </a:t>
            </a:r>
            <a:r>
              <a:rPr lang="ko-KR" sz="1800">
                <a:latin typeface="맑은 고딕" charset="0"/>
                <a:ea typeface="맑은 고딕" charset="0"/>
              </a:rPr>
              <a:t>집</a:t>
            </a:r>
            <a:r>
              <a:rPr lang="ko-KR" sz="1800">
                <a:latin typeface="맑은 고딕" charset="0"/>
                <a:ea typeface="맑은 고딕" charset="0"/>
              </a:rPr>
              <a:t>고 </a:t>
            </a:r>
            <a:r>
              <a:rPr lang="ko-KR" sz="1800">
                <a:latin typeface="맑은 고딕" charset="0"/>
                <a:ea typeface="맑은 고딕" charset="0"/>
              </a:rPr>
              <a:t>슬라이드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태워</a:t>
            </a:r>
            <a:r>
              <a:rPr lang="ko-KR" sz="1800">
                <a:latin typeface="맑은 고딕" charset="0"/>
                <a:ea typeface="맑은 고딕" charset="0"/>
              </a:rPr>
              <a:t>서 </a:t>
            </a:r>
            <a:r>
              <a:rPr lang="ko-KR" sz="1800">
                <a:latin typeface="맑은 고딕" charset="0"/>
                <a:ea typeface="맑은 고딕" charset="0"/>
              </a:rPr>
              <a:t>상</a:t>
            </a:r>
            <a:r>
              <a:rPr lang="ko-KR" sz="1800">
                <a:latin typeface="맑은 고딕" charset="0"/>
                <a:ea typeface="맑은 고딕" charset="0"/>
              </a:rPr>
              <a:t>자 </a:t>
            </a:r>
            <a:r>
              <a:rPr lang="ko-KR" sz="1800">
                <a:latin typeface="맑은 고딕" charset="0"/>
                <a:ea typeface="맑은 고딕" charset="0"/>
              </a:rPr>
              <a:t>하부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접습니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yugai/AppData/Roaming/PolarisOffice/ETemp/3132_17807848/fImage730269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715" y="465455"/>
            <a:ext cx="7419975" cy="3989070"/>
          </a:xfrm>
          <a:prstGeom prst="rect"/>
          <a:noFill/>
        </p:spPr>
      </p:pic>
      <p:sp>
        <p:nvSpPr>
          <p:cNvPr id="3" name="텍스트 상자 3"/>
          <p:cNvSpPr txBox="1">
            <a:spLocks/>
          </p:cNvSpPr>
          <p:nvPr/>
        </p:nvSpPr>
        <p:spPr>
          <a:xfrm rot="0">
            <a:off x="7830820" y="1836420"/>
            <a:ext cx="4051300" cy="120078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로봇팔이 </a:t>
            </a:r>
            <a:r>
              <a:rPr lang="ko-KR" sz="1800">
                <a:latin typeface="맑은 고딕" charset="0"/>
                <a:ea typeface="맑은 고딕" charset="0"/>
              </a:rPr>
              <a:t>박스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잡</a:t>
            </a:r>
            <a:r>
              <a:rPr lang="ko-KR" sz="1800">
                <a:latin typeface="맑은 고딕" charset="0"/>
                <a:ea typeface="맑은 고딕" charset="0"/>
              </a:rPr>
              <a:t>고 </a:t>
            </a:r>
            <a:r>
              <a:rPr lang="ko-KR" sz="1800">
                <a:latin typeface="맑은 고딕" charset="0"/>
                <a:ea typeface="맑은 고딕" charset="0"/>
              </a:rPr>
              <a:t>이동할</a:t>
            </a:r>
            <a:r>
              <a:rPr lang="ko-KR" sz="1800">
                <a:latin typeface="맑은 고딕" charset="0"/>
                <a:ea typeface="맑은 고딕" charset="0"/>
              </a:rPr>
              <a:t> 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박</a:t>
            </a:r>
            <a:r>
              <a:rPr lang="ko-KR" sz="1800">
                <a:latin typeface="맑은 고딕" charset="0"/>
                <a:ea typeface="맑은 고딕" charset="0"/>
              </a:rPr>
              <a:t>스 </a:t>
            </a:r>
            <a:r>
              <a:rPr lang="ko-KR" sz="1800">
                <a:latin typeface="맑은 고딕" charset="0"/>
                <a:ea typeface="맑은 고딕" charset="0"/>
              </a:rPr>
              <a:t>하부</a:t>
            </a:r>
            <a:r>
              <a:rPr lang="ko-KR" sz="1800">
                <a:latin typeface="맑은 고딕" charset="0"/>
                <a:ea typeface="맑은 고딕" charset="0"/>
              </a:rPr>
              <a:t>가 </a:t>
            </a:r>
            <a:r>
              <a:rPr lang="ko-KR" sz="1800">
                <a:latin typeface="맑은 고딕" charset="0"/>
                <a:ea typeface="맑은 고딕" charset="0"/>
              </a:rPr>
              <a:t>접히도</a:t>
            </a:r>
            <a:r>
              <a:rPr lang="ko-KR" sz="1800">
                <a:latin typeface="맑은 고딕" charset="0"/>
                <a:ea typeface="맑은 고딕" charset="0"/>
              </a:rPr>
              <a:t>록 </a:t>
            </a:r>
            <a:r>
              <a:rPr lang="ko-KR" sz="1800">
                <a:latin typeface="맑은 고딕" charset="0"/>
                <a:ea typeface="맑은 고딕" charset="0"/>
              </a:rPr>
              <a:t>만</a:t>
            </a:r>
            <a:r>
              <a:rPr lang="ko-KR" sz="1800">
                <a:latin typeface="맑은 고딕" charset="0"/>
                <a:ea typeface="맑은 고딕" charset="0"/>
              </a:rPr>
              <a:t>든 </a:t>
            </a:r>
            <a:r>
              <a:rPr lang="ko-KR" sz="1800">
                <a:latin typeface="맑은 고딕" charset="0"/>
                <a:ea typeface="맑은 고딕" charset="0"/>
              </a:rPr>
              <a:t>가이드</a:t>
            </a:r>
            <a:r>
              <a:rPr lang="ko-KR" sz="1800">
                <a:latin typeface="맑은 고딕" charset="0"/>
                <a:ea typeface="맑은 고딕" charset="0"/>
              </a:rPr>
              <a:t>입니다. </a:t>
            </a:r>
            <a:r>
              <a:rPr lang="ko-KR" sz="1800">
                <a:latin typeface="맑은 고딕" charset="0"/>
                <a:ea typeface="맑은 고딕" charset="0"/>
              </a:rPr>
              <a:t>앞</a:t>
            </a:r>
            <a:r>
              <a:rPr lang="ko-KR" sz="1800">
                <a:latin typeface="맑은 고딕" charset="0"/>
                <a:ea typeface="맑은 고딕" charset="0"/>
              </a:rPr>
              <a:t>서 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lang="ko-KR" sz="1800">
                <a:latin typeface="맑은 고딕" charset="0"/>
                <a:ea typeface="맑은 고딕" charset="0"/>
              </a:rPr>
              <a:t>온 </a:t>
            </a:r>
            <a:r>
              <a:rPr lang="ko-KR" sz="1800">
                <a:latin typeface="맑은 고딕" charset="0"/>
                <a:ea typeface="맑은 고딕" charset="0"/>
              </a:rPr>
              <a:t>슬라이드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함</a:t>
            </a:r>
            <a:r>
              <a:rPr lang="ko-KR" sz="1800">
                <a:latin typeface="맑은 고딕" charset="0"/>
                <a:ea typeface="맑은 고딕" charset="0"/>
              </a:rPr>
              <a:t>께 </a:t>
            </a:r>
            <a:r>
              <a:rPr lang="ko-KR" sz="1800">
                <a:latin typeface="맑은 고딕" charset="0"/>
                <a:ea typeface="맑은 고딕" charset="0"/>
              </a:rPr>
              <a:t>박</a:t>
            </a:r>
            <a:r>
              <a:rPr lang="ko-KR" sz="1800">
                <a:latin typeface="맑은 고딕" charset="0"/>
                <a:ea typeface="맑은 고딕" charset="0"/>
              </a:rPr>
              <a:t>스 </a:t>
            </a:r>
            <a:r>
              <a:rPr lang="ko-KR" sz="1800">
                <a:latin typeface="맑은 고딕" charset="0"/>
                <a:ea typeface="맑은 고딕" charset="0"/>
              </a:rPr>
              <a:t>하부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접는</a:t>
            </a:r>
            <a:r>
              <a:rPr lang="ko-KR" sz="1800">
                <a:latin typeface="맑은 고딕" charset="0"/>
                <a:ea typeface="맑은 고딕" charset="0"/>
              </a:rPr>
              <a:t>데 </a:t>
            </a:r>
            <a:r>
              <a:rPr lang="ko-KR" sz="1800">
                <a:latin typeface="맑은 고딕" charset="0"/>
                <a:ea typeface="맑은 고딕" charset="0"/>
              </a:rPr>
              <a:t>사용합니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C:/Users/yugai/AppData/Roaming/PolarisOffice/ETemp/3132_17807848/fImage8485310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30" y="358140"/>
            <a:ext cx="7231380" cy="3907155"/>
          </a:xfrm>
          <a:prstGeom prst="rect"/>
          <a:noFill/>
        </p:spPr>
      </p:pic>
      <p:sp>
        <p:nvSpPr>
          <p:cNvPr id="3" name="텍스트 상자 5"/>
          <p:cNvSpPr txBox="1">
            <a:spLocks/>
          </p:cNvSpPr>
          <p:nvPr/>
        </p:nvSpPr>
        <p:spPr>
          <a:xfrm rot="0">
            <a:off x="7454900" y="1711325"/>
            <a:ext cx="4552315" cy="120078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박스 </a:t>
            </a:r>
            <a:r>
              <a:rPr lang="ko-KR"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부 </a:t>
            </a:r>
            <a:r>
              <a:rPr lang="ko-KR" sz="1800">
                <a:latin typeface="맑은 고딕" charset="0"/>
                <a:ea typeface="맑은 고딕" charset="0"/>
              </a:rPr>
              <a:t>폴딩</a:t>
            </a:r>
            <a:r>
              <a:rPr lang="ko-KR" sz="1800">
                <a:latin typeface="맑은 고딕" charset="0"/>
                <a:ea typeface="맑은 고딕" charset="0"/>
              </a:rPr>
              <a:t>용 </a:t>
            </a:r>
            <a:r>
              <a:rPr lang="ko-KR" sz="1800">
                <a:latin typeface="맑은 고딕" charset="0"/>
                <a:ea typeface="맑은 고딕" charset="0"/>
              </a:rPr>
              <a:t>슬라이드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가이드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지나</a:t>
            </a:r>
            <a:r>
              <a:rPr lang="ko-KR" sz="1800">
                <a:latin typeface="맑은 고딕" charset="0"/>
                <a:ea typeface="맑은 고딕" charset="0"/>
              </a:rPr>
              <a:t>간 </a:t>
            </a:r>
            <a:r>
              <a:rPr lang="ko-KR" sz="1800">
                <a:latin typeface="맑은 고딕" charset="0"/>
                <a:ea typeface="맑은 고딕" charset="0"/>
              </a:rPr>
              <a:t>박스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하부가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</a:t>
            </a:r>
            <a:r>
              <a:rPr lang="ko-KR" sz="1800">
                <a:latin typeface="맑은 고딕" charset="0"/>
                <a:ea typeface="맑은 고딕" charset="0"/>
              </a:rPr>
              <a:t>힌 </a:t>
            </a:r>
            <a:r>
              <a:rPr lang="ko-KR" sz="1800">
                <a:latin typeface="맑은 고딕" charset="0"/>
                <a:ea typeface="맑은 고딕" charset="0"/>
              </a:rPr>
              <a:t>상태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플</a:t>
            </a:r>
            <a:r>
              <a:rPr lang="ko-KR" sz="1800">
                <a:latin typeface="맑은 고딕" charset="0"/>
                <a:ea typeface="맑은 고딕" charset="0"/>
              </a:rPr>
              <a:t>레이트위에 </a:t>
            </a:r>
            <a:r>
              <a:rPr lang="ko-KR" sz="1800">
                <a:latin typeface="맑은 고딕" charset="0"/>
                <a:ea typeface="맑은 고딕" charset="0"/>
              </a:rPr>
              <a:t>정렬되</a:t>
            </a:r>
            <a:r>
              <a:rPr lang="ko-KR" sz="1800">
                <a:latin typeface="맑은 고딕" charset="0"/>
                <a:ea typeface="맑은 고딕" charset="0"/>
              </a:rPr>
              <a:t>고 </a:t>
            </a:r>
            <a:r>
              <a:rPr lang="ko-KR" sz="1800">
                <a:latin typeface="맑은 고딕" charset="0"/>
                <a:ea typeface="맑은 고딕" charset="0"/>
              </a:rPr>
              <a:t>앞으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이동하면</a:t>
            </a:r>
            <a:r>
              <a:rPr lang="ko-KR" sz="1800">
                <a:latin typeface="맑은 고딕" charset="0"/>
                <a:ea typeface="맑은 고딕" charset="0"/>
              </a:rPr>
              <a:t>서 </a:t>
            </a:r>
            <a:r>
              <a:rPr lang="ko-KR"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부에 </a:t>
            </a:r>
            <a:r>
              <a:rPr lang="ko-KR" sz="1800">
                <a:latin typeface="맑은 고딕" charset="0"/>
                <a:ea typeface="맑은 고딕" charset="0"/>
              </a:rPr>
              <a:t>테이프</a:t>
            </a:r>
            <a:r>
              <a:rPr lang="ko-KR" sz="1800">
                <a:latin typeface="맑은 고딕" charset="0"/>
                <a:ea typeface="맑은 고딕" charset="0"/>
              </a:rPr>
              <a:t>가 </a:t>
            </a:r>
            <a:r>
              <a:rPr lang="ko-KR" sz="1800">
                <a:latin typeface="맑은 고딕" charset="0"/>
                <a:ea typeface="맑은 고딕" charset="0"/>
              </a:rPr>
              <a:t>부착되</a:t>
            </a:r>
            <a:r>
              <a:rPr lang="ko-KR" sz="1800">
                <a:latin typeface="맑은 고딕" charset="0"/>
                <a:ea typeface="맑은 고딕" charset="0"/>
              </a:rPr>
              <a:t>는 공정입니다.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C:/Users/yugai/AppData/Roaming/PolarisOffice/ETemp/3132_17807848/fImage66413111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24685" y="223520"/>
            <a:ext cx="6856730" cy="4937760"/>
          </a:xfrm>
          <a:prstGeom prst="rect"/>
          <a:noFill/>
        </p:spPr>
      </p:pic>
      <p:sp>
        <p:nvSpPr>
          <p:cNvPr id="3" name="텍스트 상자 7"/>
          <p:cNvSpPr txBox="1">
            <a:spLocks/>
          </p:cNvSpPr>
          <p:nvPr/>
        </p:nvSpPr>
        <p:spPr>
          <a:xfrm rot="0">
            <a:off x="1872615" y="5233035"/>
            <a:ext cx="653288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파렛타이징 </a:t>
            </a:r>
            <a:r>
              <a:rPr lang="ko-KR" sz="1800">
                <a:latin typeface="맑은 고딕" charset="0"/>
                <a:ea typeface="맑은 고딕" charset="0"/>
              </a:rPr>
              <a:t>공정에</a:t>
            </a:r>
            <a:r>
              <a:rPr lang="ko-KR" sz="1800">
                <a:latin typeface="맑은 고딕" charset="0"/>
                <a:ea typeface="맑은 고딕" charset="0"/>
              </a:rPr>
              <a:t>서 </a:t>
            </a:r>
            <a:r>
              <a:rPr lang="ko-KR" sz="1800">
                <a:latin typeface="맑은 고딕" charset="0"/>
                <a:ea typeface="맑은 고딕" charset="0"/>
              </a:rPr>
              <a:t>사용</a:t>
            </a:r>
            <a:r>
              <a:rPr lang="ko-KR" sz="1800">
                <a:latin typeface="맑은 고딕" charset="0"/>
                <a:ea typeface="맑은 고딕" charset="0"/>
              </a:rPr>
              <a:t>할 </a:t>
            </a:r>
            <a:r>
              <a:rPr lang="ko-KR" sz="1800">
                <a:latin typeface="맑은 고딕" charset="0"/>
                <a:ea typeface="맑은 고딕" charset="0"/>
              </a:rPr>
              <a:t>컨</a:t>
            </a:r>
            <a:r>
              <a:rPr lang="ko-KR" sz="1800">
                <a:latin typeface="맑은 고딕" charset="0"/>
                <a:ea typeface="맑은 고딕" charset="0"/>
              </a:rPr>
              <a:t>베이어 </a:t>
            </a:r>
            <a:r>
              <a:rPr lang="ko-KR" sz="1800">
                <a:latin typeface="맑은 고딕" charset="0"/>
                <a:ea typeface="맑은 고딕" charset="0"/>
              </a:rPr>
              <a:t>벨트</a:t>
            </a:r>
            <a:r>
              <a:rPr lang="ko-KR" sz="1800">
                <a:latin typeface="맑은 고딕" charset="0"/>
                <a:ea typeface="맑은 고딕" charset="0"/>
              </a:rPr>
              <a:t>와 X</a:t>
            </a:r>
            <a:r>
              <a:rPr lang="ko-KR" sz="1800">
                <a:latin typeface="맑은 고딕" charset="0"/>
                <a:ea typeface="맑은 고딕" charset="0"/>
              </a:rPr>
              <a:t>Y 플로터</a:t>
            </a:r>
            <a:r>
              <a:rPr lang="ko-KR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C:/Users/yugai/AppData/Roaming/PolarisOffice/ETemp/3132_17807848/fImage79363117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05" y="138430"/>
            <a:ext cx="5466080" cy="3849370"/>
          </a:xfrm>
          <a:prstGeom prst="rect"/>
          <a:noFill/>
        </p:spPr>
      </p:pic>
      <p:pic>
        <p:nvPicPr>
          <p:cNvPr id="3" name="그림 9" descr="C:/Users/yugai/AppData/Roaming/PolarisOffice/ETemp/3132_17807848/fImage96172118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95975" y="135255"/>
            <a:ext cx="6041390" cy="3834765"/>
          </a:xfrm>
          <a:prstGeom prst="rect"/>
          <a:noFill/>
        </p:spPr>
      </p:pic>
      <p:sp>
        <p:nvSpPr>
          <p:cNvPr id="4" name="텍스트 상자 10"/>
          <p:cNvSpPr txBox="1">
            <a:spLocks/>
          </p:cNvSpPr>
          <p:nvPr/>
        </p:nvSpPr>
        <p:spPr>
          <a:xfrm rot="0">
            <a:off x="1997710" y="4211320"/>
            <a:ext cx="846836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박스가 </a:t>
            </a:r>
            <a:r>
              <a:rPr lang="ko-KR" sz="1800">
                <a:latin typeface="맑은 고딕" charset="0"/>
                <a:ea typeface="맑은 고딕" charset="0"/>
              </a:rPr>
              <a:t>컨베이</a:t>
            </a:r>
            <a:r>
              <a:rPr lang="ko-KR" sz="1800">
                <a:latin typeface="맑은 고딕" charset="0"/>
                <a:ea typeface="맑은 고딕" charset="0"/>
              </a:rPr>
              <a:t>어 </a:t>
            </a:r>
            <a:r>
              <a:rPr lang="ko-KR" sz="1800">
                <a:latin typeface="맑은 고딕" charset="0"/>
                <a:ea typeface="맑은 고딕" charset="0"/>
              </a:rPr>
              <a:t>벨트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통</a:t>
            </a:r>
            <a:r>
              <a:rPr lang="ko-KR" sz="1800">
                <a:latin typeface="맑은 고딕" charset="0"/>
                <a:ea typeface="맑은 고딕" charset="0"/>
              </a:rPr>
              <a:t>해 </a:t>
            </a:r>
            <a:r>
              <a:rPr lang="ko-KR" sz="1800">
                <a:latin typeface="맑은 고딕" charset="0"/>
                <a:ea typeface="맑은 고딕" charset="0"/>
              </a:rPr>
              <a:t>이동할</a:t>
            </a:r>
            <a:r>
              <a:rPr lang="ko-KR" sz="1800">
                <a:latin typeface="맑은 고딕" charset="0"/>
                <a:ea typeface="맑은 고딕" charset="0"/>
              </a:rPr>
              <a:t> 때 </a:t>
            </a:r>
            <a:r>
              <a:rPr lang="ko-KR" sz="1800">
                <a:latin typeface="맑은 고딕" charset="0"/>
                <a:ea typeface="맑은 고딕" charset="0"/>
              </a:rPr>
              <a:t>무</a:t>
            </a:r>
            <a:r>
              <a:rPr lang="ko-KR" sz="1800">
                <a:latin typeface="맑은 고딕" charset="0"/>
                <a:ea typeface="맑은 고딕" charset="0"/>
              </a:rPr>
              <a:t>작위로 </a:t>
            </a:r>
            <a:r>
              <a:rPr lang="ko-KR" sz="1800">
                <a:latin typeface="맑은 고딕" charset="0"/>
                <a:ea typeface="맑은 고딕" charset="0"/>
              </a:rPr>
              <a:t>위치하게되</a:t>
            </a:r>
            <a:r>
              <a:rPr lang="ko-KR" sz="1800">
                <a:latin typeface="맑은 고딕" charset="0"/>
                <a:ea typeface="맑은 고딕" charset="0"/>
              </a:rPr>
              <a:t>면 </a:t>
            </a:r>
            <a:r>
              <a:rPr lang="ko-KR" sz="1800">
                <a:latin typeface="맑은 고딕" charset="0"/>
                <a:ea typeface="맑은 고딕" charset="0"/>
              </a:rPr>
              <a:t>흡</a:t>
            </a:r>
            <a:r>
              <a:rPr lang="ko-KR" sz="1800">
                <a:latin typeface="맑은 고딕" charset="0"/>
                <a:ea typeface="맑은 고딕" charset="0"/>
              </a:rPr>
              <a:t>착 </a:t>
            </a:r>
            <a:r>
              <a:rPr lang="ko-KR" sz="1800">
                <a:latin typeface="맑은 고딕" charset="0"/>
                <a:ea typeface="맑은 고딕" charset="0"/>
              </a:rPr>
              <a:t>그리퍼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박스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옮기</a:t>
            </a:r>
            <a:r>
              <a:rPr lang="ko-KR" sz="1800">
                <a:latin typeface="맑은 고딕" charset="0"/>
                <a:ea typeface="맑은 고딕" charset="0"/>
              </a:rPr>
              <a:t>기 </a:t>
            </a:r>
            <a:r>
              <a:rPr lang="ko-KR" sz="1800">
                <a:latin typeface="맑은 고딕" charset="0"/>
                <a:ea typeface="맑은 고딕" charset="0"/>
              </a:rPr>
              <a:t>힘들</a:t>
            </a:r>
            <a:r>
              <a:rPr lang="ko-KR" sz="1800">
                <a:latin typeface="맑은 고딕" charset="0"/>
                <a:ea typeface="맑은 고딕" charset="0"/>
              </a:rPr>
              <a:t>기 </a:t>
            </a:r>
            <a:r>
              <a:rPr lang="ko-KR" sz="1800">
                <a:latin typeface="맑은 고딕" charset="0"/>
                <a:ea typeface="맑은 고딕" charset="0"/>
              </a:rPr>
              <a:t>때문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일정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박스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정</a:t>
            </a:r>
            <a:r>
              <a:rPr lang="ko-KR" sz="1800">
                <a:latin typeface="맑은 고딕" charset="0"/>
                <a:ea typeface="맑은 고딕" charset="0"/>
              </a:rPr>
              <a:t>렬시켜주는 </a:t>
            </a:r>
            <a:r>
              <a:rPr lang="ko-KR" sz="1800">
                <a:latin typeface="맑은 고딕" charset="0"/>
                <a:ea typeface="맑은 고딕" charset="0"/>
              </a:rPr>
              <a:t>가이드입니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1" descr="C:/Users/yugai/AppData/Roaming/PolarisOffice/ETemp/3132_17807848/fImage87169124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475" y="125730"/>
            <a:ext cx="6024880" cy="6858635"/>
          </a:xfrm>
          <a:prstGeom prst="rect"/>
          <a:noFill/>
        </p:spPr>
      </p:pic>
      <p:sp>
        <p:nvSpPr>
          <p:cNvPr id="3" name="텍스트 상자 12"/>
          <p:cNvSpPr txBox="1">
            <a:spLocks/>
          </p:cNvSpPr>
          <p:nvPr/>
        </p:nvSpPr>
        <p:spPr>
          <a:xfrm rot="0">
            <a:off x="6172835" y="2902585"/>
            <a:ext cx="602234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컨베이어에 </a:t>
            </a:r>
            <a:r>
              <a:rPr lang="ko-KR" sz="1800">
                <a:latin typeface="맑은 고딕" charset="0"/>
                <a:ea typeface="맑은 고딕" charset="0"/>
              </a:rPr>
              <a:t>동력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전달하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모</a:t>
            </a:r>
            <a:r>
              <a:rPr lang="ko-KR" sz="1800">
                <a:latin typeface="맑은 고딕" charset="0"/>
                <a:ea typeface="맑은 고딕" charset="0"/>
              </a:rPr>
              <a:t>터-</a:t>
            </a:r>
            <a:r>
              <a:rPr lang="ko-KR" sz="1800">
                <a:latin typeface="맑은 고딕" charset="0"/>
                <a:ea typeface="맑은 고딕" charset="0"/>
              </a:rPr>
              <a:t>체</a:t>
            </a:r>
            <a:r>
              <a:rPr lang="ko-KR" sz="1800">
                <a:latin typeface="맑은 고딕" charset="0"/>
                <a:ea typeface="맑은 고딕" charset="0"/>
              </a:rPr>
              <a:t>인-</a:t>
            </a:r>
            <a:r>
              <a:rPr lang="ko-KR" sz="1800">
                <a:latin typeface="맑은 고딕" charset="0"/>
                <a:ea typeface="맑은 고딕" charset="0"/>
              </a:rPr>
              <a:t>스프로켓입니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yugain3166</dc:creator>
  <cp:lastModifiedBy>yugain3166</cp:lastModifiedBy>
  <dc:title>PowerPoint 프레젠테이션</dc:title>
  <cp:version>10.105.234.53029</cp:version>
</cp:coreProperties>
</file>