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3.xml" ContentType="application/vnd.openxmlformats-officedocument.presentationml.notesSlide+xml"/>
  <Override PartName="/ppt/notesSlides/_rels/notesSlide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wmf" ContentType="image/x-wmf"/>
  <Override PartName="/ppt/media/image3.png" ContentType="image/png"/>
  <Override PartName="/ppt/media/image2.wmf" ContentType="image/x-wmf"/>
  <Override PartName="/ppt/media/image15.wmf" ContentType="image/x-wmf"/>
  <Override PartName="/ppt/media/image4.png" ContentType="image/png"/>
  <Override PartName="/ppt/media/image5.wmf" ContentType="image/x-wmf"/>
  <Override PartName="/ppt/media/image6.wmf" ContentType="image/x-wmf"/>
  <Override PartName="/ppt/media/image7.wmf" ContentType="image/x-wmf"/>
  <Override PartName="/ppt/media/image9.png" ContentType="image/png"/>
  <Override PartName="/ppt/media/image8.wmf" ContentType="image/x-wmf"/>
  <Override PartName="/ppt/media/image10.wmf" ContentType="image/x-wmf"/>
  <Override PartName="/ppt/media/image11.wmf" ContentType="image/x-wmf"/>
  <Override PartName="/ppt/media/image12.wmf" ContentType="image/x-wmf"/>
  <Override PartName="/ppt/media/image13.wmf" ContentType="image/x-wmf"/>
  <Override PartName="/ppt/media/image14.png" ContentType="image/png"/>
  <Override PartName="/ppt/media/image16.wmf" ContentType="image/x-wmf"/>
  <Override PartName="/ppt/media/image17.wmf" ContentType="image/x-wmf"/>
  <Override PartName="/ppt/media/image18.png" ContentType="image/png"/>
  <Override PartName="/ppt/media/image19.png" ContentType="image/png"/>
  <Override PartName="/ppt/media/image20.png" ContentType="image/png"/>
  <Override PartName="/ppt/media/image21.wmf" ContentType="image/x-wmf"/>
  <Override PartName="/ppt/media/image22.wmf" ContentType="image/x-wmf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6797675" cy="987266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点击鼠标移动幻灯片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535CB15-234D-41B3-B241-4E93BAD8F62E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930240" y="741240"/>
            <a:ext cx="4936680" cy="370152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0400" y="4690080"/>
            <a:ext cx="5436720" cy="4439880"/>
          </a:xfrm>
          <a:prstGeom prst="rect">
            <a:avLst/>
          </a:prstGeom>
        </p:spPr>
        <p:txBody>
          <a:bodyPr lIns="93240" rIns="93240" tIns="46440" bIns="4644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3849840" y="9378360"/>
            <a:ext cx="2945880" cy="49248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>
            <a:noAutofit/>
          </a:bodyPr>
          <a:p>
            <a:pPr algn="r">
              <a:lnSpc>
                <a:spcPct val="100000"/>
              </a:lnSpc>
            </a:pPr>
            <a:fld id="{1C0A550B-C0E7-4561-955F-D0616B84F549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621756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914400" y="6383160"/>
            <a:ext cx="621756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100400" y="626364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914400" y="638316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100400" y="638316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2001960" cy="1087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016800" y="6263640"/>
            <a:ext cx="2001960" cy="1087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119200" y="6263640"/>
            <a:ext cx="2001960" cy="1087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914400" y="6383160"/>
            <a:ext cx="2001960" cy="1087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016800" y="6383160"/>
            <a:ext cx="2001960" cy="1087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5119200" y="6383160"/>
            <a:ext cx="2001960" cy="1087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914400" y="6108840"/>
            <a:ext cx="6217560" cy="538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6217560" cy="2282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3034080" cy="2282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100400" y="6263640"/>
            <a:ext cx="3034080" cy="2282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60080" y="380880"/>
            <a:ext cx="8302320" cy="139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100400" y="6263640"/>
            <a:ext cx="3034080" cy="2282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14400" y="638316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914400" y="6108840"/>
            <a:ext cx="6217560" cy="538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3034080" cy="2282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100400" y="626364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100400" y="638316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100400" y="626364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914400" y="6383160"/>
            <a:ext cx="621756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621756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914400" y="6383160"/>
            <a:ext cx="621756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100400" y="626364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914400" y="638316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100400" y="638316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2001960" cy="1087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016800" y="6263640"/>
            <a:ext cx="2001960" cy="1087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119200" y="6263640"/>
            <a:ext cx="2001960" cy="1087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914400" y="6383160"/>
            <a:ext cx="2001960" cy="1087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016800" y="6383160"/>
            <a:ext cx="2001960" cy="1087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119200" y="6383160"/>
            <a:ext cx="2001960" cy="1087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914400" y="6108840"/>
            <a:ext cx="6217560" cy="538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6217560" cy="2282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3034080" cy="2282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100400" y="6263640"/>
            <a:ext cx="3034080" cy="2282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6217560" cy="2282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460080" y="380880"/>
            <a:ext cx="8302320" cy="139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100400" y="6263640"/>
            <a:ext cx="3034080" cy="2282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914400" y="638316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3034080" cy="2282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100400" y="626364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100400" y="638316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100400" y="626364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914400" y="6383160"/>
            <a:ext cx="621756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621756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914400" y="6383160"/>
            <a:ext cx="621756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100400" y="626364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914400" y="638316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100400" y="638316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2001960" cy="1087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016800" y="6263640"/>
            <a:ext cx="2001960" cy="1087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19200" y="6263640"/>
            <a:ext cx="2001960" cy="1087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914400" y="6383160"/>
            <a:ext cx="2001960" cy="1087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016800" y="6383160"/>
            <a:ext cx="2001960" cy="1087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5119200" y="6383160"/>
            <a:ext cx="2001960" cy="1087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3034080" cy="2282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100400" y="6263640"/>
            <a:ext cx="3034080" cy="2282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60080" y="380880"/>
            <a:ext cx="8302320" cy="139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100400" y="6263640"/>
            <a:ext cx="3034080" cy="2282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14400" y="638316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3034080" cy="2282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100400" y="626364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100400" y="638316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100400" y="6263640"/>
            <a:ext cx="303408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14400" y="6383160"/>
            <a:ext cx="6217560" cy="1087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wmf"/><Relationship Id="rId7" Type="http://schemas.openxmlformats.org/officeDocument/2006/relationships/image" Target="../media/image6.wmf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wmf"/><Relationship Id="rId3" Type="http://schemas.openxmlformats.org/officeDocument/2006/relationships/image" Target="../media/image8.wmf"/><Relationship Id="rId4" Type="http://schemas.openxmlformats.org/officeDocument/2006/relationships/image" Target="../media/image9.png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2.wmf"/><Relationship Id="rId3" Type="http://schemas.openxmlformats.org/officeDocument/2006/relationships/image" Target="../media/image13.wmf"/><Relationship Id="rId4" Type="http://schemas.openxmlformats.org/officeDocument/2006/relationships/image" Target="../media/image14.png"/><Relationship Id="rId5" Type="http://schemas.openxmlformats.org/officeDocument/2006/relationships/image" Target="../media/image15.wmf"/><Relationship Id="rId6" Type="http://schemas.openxmlformats.org/officeDocument/2006/relationships/image" Target="../media/image16.wmf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6530400"/>
            <a:ext cx="91436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Information Classification: Company Internal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3" name="Picture 124" descr="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1523880"/>
            <a:ext cx="6019560" cy="78588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a2f5d"/>
                </a:solidFill>
                <a:latin typeface="Arial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48200" y="6263640"/>
            <a:ext cx="6674760" cy="228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0" lang="en-US" sz="1000" spc="-1" strike="noStrike">
                <a:solidFill>
                  <a:srgbClr val="a5a5a5"/>
                </a:solidFill>
                <a:latin typeface="Arial"/>
              </a:rPr>
              <a:t>Click to edit Master text styles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41" descr=""/>
          <p:cNvPicPr/>
          <p:nvPr/>
        </p:nvPicPr>
        <p:blipFill>
          <a:blip r:embed="rId5"/>
          <a:stretch/>
        </p:blipFill>
        <p:spPr>
          <a:xfrm>
            <a:off x="224280" y="179640"/>
            <a:ext cx="1717200" cy="234720"/>
          </a:xfrm>
          <a:prstGeom prst="rect">
            <a:avLst/>
          </a:prstGeom>
          <a:ln>
            <a:noFill/>
          </a:ln>
        </p:spPr>
      </p:pic>
      <p:pic>
        <p:nvPicPr>
          <p:cNvPr id="7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8" name="" descr=""/>
          <p:cNvPicPr/>
          <p:nvPr/>
        </p:nvPicPr>
        <p:blipFill>
          <a:blip r:embed="rId7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0" y="6530400"/>
            <a:ext cx="91436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Information Classification: Company Internal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6217560" cy="228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0" lang="en-US" sz="1000" spc="-1" strike="noStrike">
                <a:solidFill>
                  <a:srgbClr val="a5a5a5"/>
                </a:solidFill>
                <a:latin typeface="Arial"/>
              </a:rPr>
              <a:t>Click to edit Master text styles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45000" bIns="0">
            <a:noAutofit/>
          </a:bodyPr>
          <a:p>
            <a:pPr>
              <a:lnSpc>
                <a:spcPts val="2200"/>
              </a:lnSpc>
            </a:pPr>
            <a:r>
              <a:rPr b="0" lang="en-US" sz="2400" spc="-1" strike="noStrike">
                <a:solidFill>
                  <a:srgbClr val="007298"/>
                </a:solidFill>
                <a:latin typeface="Arial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/>
          </p:nvPr>
        </p:nvSpPr>
        <p:spPr>
          <a:xfrm>
            <a:off x="457200" y="4380120"/>
            <a:ext cx="380520" cy="4067640"/>
          </a:xfrm>
          <a:prstGeom prst="rect">
            <a:avLst/>
          </a:prstGeom>
        </p:spPr>
        <p:txBody>
          <a:bodyPr lIns="0" rIns="90000" tIns="45000" bIns="45000" anchor="ctr">
            <a:spAutoFit/>
          </a:bodyPr>
          <a:p>
            <a:pPr>
              <a:lnSpc>
                <a:spcPct val="100000"/>
              </a:lnSpc>
            </a:pPr>
            <a:fld id="{1B7CEEE9-A6B8-45B2-9590-F5A538ADD5E6}" type="slidenum">
              <a:rPr b="0" lang="en-US" sz="1000" spc="-1" strike="noStrike">
                <a:solidFill>
                  <a:srgbClr val="a5a5a5"/>
                </a:solidFill>
                <a:latin typeface="Arial"/>
              </a:rPr>
              <a:t>&lt;编号&gt;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758880"/>
            <a:ext cx="8305560" cy="219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001"/>
              </a:lnSpc>
            </a:pPr>
            <a:r>
              <a:rPr b="0" lang="en-US" sz="1600" spc="-1" strike="noStrike">
                <a:solidFill>
                  <a:srgbClr val="0a2f5d"/>
                </a:solidFill>
                <a:latin typeface="Arial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Picture 9" descr=""/>
          <p:cNvPicPr/>
          <p:nvPr/>
        </p:nvPicPr>
        <p:blipFill>
          <a:blip r:embed="rId4"/>
          <a:srcRect l="80115" t="91587" r="4376" b="4864"/>
          <a:stretch/>
        </p:blipFill>
        <p:spPr>
          <a:xfrm>
            <a:off x="7324560" y="6280200"/>
            <a:ext cx="1418760" cy="24408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0" y="6530400"/>
            <a:ext cx="91436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Information Classification: Company Internal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914400" y="6263640"/>
            <a:ext cx="6217560" cy="228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0" lang="en-US" sz="1000" spc="-1" strike="noStrike">
                <a:solidFill>
                  <a:srgbClr val="a5a5a5"/>
                </a:solidFill>
                <a:latin typeface="Arial"/>
              </a:rPr>
              <a:t>Click to edit Master text styles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460080" y="380880"/>
            <a:ext cx="8302320" cy="301320"/>
          </a:xfrm>
          <a:prstGeom prst="rect">
            <a:avLst/>
          </a:prstGeom>
        </p:spPr>
        <p:txBody>
          <a:bodyPr lIns="0" rIns="0" tIns="45000" bIns="0">
            <a:noAutofit/>
          </a:bodyPr>
          <a:p>
            <a:pPr>
              <a:lnSpc>
                <a:spcPts val="2200"/>
              </a:lnSpc>
            </a:pPr>
            <a:r>
              <a:rPr b="0" lang="en-US" sz="2400" spc="-1" strike="noStrike">
                <a:solidFill>
                  <a:srgbClr val="007298"/>
                </a:solidFill>
                <a:latin typeface="Arial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90000" tIns="45000" bIns="45000">
            <a:normAutofit/>
          </a:bodyPr>
          <a:p>
            <a:pPr marL="166680" indent="-166320">
              <a:lnSpc>
                <a:spcPts val="2001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515880" indent="-174240">
              <a:lnSpc>
                <a:spcPts val="2001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863640" indent="-180720">
              <a:lnSpc>
                <a:spcPts val="2001"/>
              </a:lnSpc>
              <a:spcAft>
                <a:spcPts val="1199"/>
              </a:spcAft>
              <a:buClr>
                <a:srgbClr val="002c5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197000" indent="-159840">
              <a:lnSpc>
                <a:spcPts val="2001"/>
              </a:lnSpc>
              <a:spcAft>
                <a:spcPts val="1199"/>
              </a:spcAft>
              <a:buClr>
                <a:srgbClr val="002c5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1546200" indent="-180720">
              <a:lnSpc>
                <a:spcPts val="2001"/>
              </a:lnSpc>
              <a:spcAft>
                <a:spcPts val="1199"/>
              </a:spcAft>
              <a:buClr>
                <a:srgbClr val="002c5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sldNum"/>
          </p:nvPr>
        </p:nvSpPr>
        <p:spPr>
          <a:xfrm>
            <a:off x="457200" y="4380120"/>
            <a:ext cx="380520" cy="4067640"/>
          </a:xfrm>
          <a:prstGeom prst="rect">
            <a:avLst/>
          </a:prstGeom>
        </p:spPr>
        <p:txBody>
          <a:bodyPr lIns="0" rIns="90000" tIns="45000" bIns="45000" anchor="ctr">
            <a:spAutoFit/>
          </a:bodyPr>
          <a:p>
            <a:pPr>
              <a:lnSpc>
                <a:spcPct val="100000"/>
              </a:lnSpc>
            </a:pPr>
            <a:fld id="{80CD6CFD-CEC9-4135-B10D-F469105F2DBE}" type="slidenum">
              <a:rPr b="0" lang="en-US" sz="1000" spc="-1" strike="noStrike">
                <a:solidFill>
                  <a:srgbClr val="a5a5a5"/>
                </a:solidFill>
                <a:latin typeface="Arial"/>
              </a:rPr>
              <a:t>&lt;编号&gt;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457200" y="758880"/>
            <a:ext cx="8305560" cy="219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001"/>
              </a:lnSpc>
            </a:pPr>
            <a:r>
              <a:rPr b="0" lang="en-US" sz="1600" spc="-1" strike="noStrike">
                <a:solidFill>
                  <a:srgbClr val="0a2f5d"/>
                </a:solidFill>
                <a:latin typeface="Arial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Picture 9" descr=""/>
          <p:cNvPicPr/>
          <p:nvPr/>
        </p:nvPicPr>
        <p:blipFill>
          <a:blip r:embed="rId4"/>
          <a:srcRect l="80115" t="91587" r="4376" b="4864"/>
          <a:stretch/>
        </p:blipFill>
        <p:spPr>
          <a:xfrm>
            <a:off x="7324560" y="6280200"/>
            <a:ext cx="1418760" cy="24408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523880"/>
            <a:ext cx="6019560" cy="785880"/>
          </a:xfrm>
          <a:prstGeom prst="rect">
            <a:avLst/>
          </a:prstGeom>
          <a:noFill/>
          <a:ln>
            <a:noFill/>
          </a:ln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a2f5d"/>
                </a:solidFill>
                <a:latin typeface="Arial"/>
              </a:rPr>
              <a:t>区块链存证租房签约平台</a:t>
            </a:r>
            <a:endParaRPr b="0" lang="en-US" sz="3300" spc="-1" strike="noStrike">
              <a:solidFill>
                <a:srgbClr val="0a2f5d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48200" y="6263640"/>
            <a:ext cx="667476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457200" y="2825640"/>
            <a:ext cx="6019560" cy="1752120"/>
          </a:xfrm>
          <a:prstGeom prst="rect">
            <a:avLst/>
          </a:prstGeom>
          <a:noFill/>
          <a:ln>
            <a:noFill/>
          </a:ln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298"/>
                </a:solidFill>
                <a:latin typeface="Arial"/>
              </a:rPr>
              <a:t>肖晨浩  刘劼  张艳 潘磊  项立峰</a:t>
            </a:r>
            <a:endParaRPr b="0" lang="en-US" sz="1400" spc="-1" strike="noStrike">
              <a:solidFill>
                <a:srgbClr val="007298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7298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298"/>
                </a:solidFill>
                <a:latin typeface="Arial"/>
              </a:rPr>
              <a:t>2019-07-10</a:t>
            </a:r>
            <a:endParaRPr b="0" lang="en-US" sz="1400" spc="-1" strike="noStrike">
              <a:solidFill>
                <a:srgbClr val="007298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7298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"/>
          <p:cNvGrpSpPr/>
          <p:nvPr/>
        </p:nvGrpSpPr>
        <p:grpSpPr>
          <a:xfrm>
            <a:off x="2417040" y="1772640"/>
            <a:ext cx="4910040" cy="560160"/>
            <a:chOff x="2417040" y="1772640"/>
            <a:chExt cx="4910040" cy="560160"/>
          </a:xfrm>
        </p:grpSpPr>
        <p:sp>
          <p:nvSpPr>
            <p:cNvPr id="149" name="CustomShape 2"/>
            <p:cNvSpPr/>
            <p:nvPr/>
          </p:nvSpPr>
          <p:spPr>
            <a:xfrm>
              <a:off x="2417040" y="1772640"/>
              <a:ext cx="4910040" cy="560160"/>
            </a:xfrm>
            <a:prstGeom prst="roundRect">
              <a:avLst>
                <a:gd name="adj" fmla="val 16667"/>
              </a:avLst>
            </a:prstGeom>
            <a:solidFill>
              <a:srgbClr val="3465a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3"/>
            <p:cNvSpPr/>
            <p:nvPr/>
          </p:nvSpPr>
          <p:spPr>
            <a:xfrm>
              <a:off x="4267440" y="1866960"/>
              <a:ext cx="1708200" cy="395280"/>
            </a:xfrm>
            <a:prstGeom prst="rect">
              <a:avLst/>
            </a:prstGeom>
            <a:solidFill>
              <a:srgbClr val="3465a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Arial"/>
                  <a:ea typeface="微软雅黑"/>
                </a:rPr>
                <a:t>项目背景介绍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151" name="Group 4"/>
          <p:cNvGrpSpPr/>
          <p:nvPr/>
        </p:nvGrpSpPr>
        <p:grpSpPr>
          <a:xfrm>
            <a:off x="2417040" y="2657160"/>
            <a:ext cx="4910040" cy="560160"/>
            <a:chOff x="2417040" y="2657160"/>
            <a:chExt cx="4910040" cy="560160"/>
          </a:xfrm>
        </p:grpSpPr>
        <p:sp>
          <p:nvSpPr>
            <p:cNvPr id="152" name="CustomShape 5"/>
            <p:cNvSpPr/>
            <p:nvPr/>
          </p:nvSpPr>
          <p:spPr>
            <a:xfrm>
              <a:off x="2417040" y="2657160"/>
              <a:ext cx="4910040" cy="560160"/>
            </a:xfrm>
            <a:prstGeom prst="roundRect">
              <a:avLst>
                <a:gd name="adj" fmla="val 16667"/>
              </a:avLst>
            </a:prstGeom>
            <a:solidFill>
              <a:srgbClr val="3465a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6"/>
            <p:cNvSpPr/>
            <p:nvPr/>
          </p:nvSpPr>
          <p:spPr>
            <a:xfrm>
              <a:off x="4276080" y="2752560"/>
              <a:ext cx="1708200" cy="395280"/>
            </a:xfrm>
            <a:prstGeom prst="rect">
              <a:avLst/>
            </a:prstGeom>
            <a:solidFill>
              <a:srgbClr val="3465a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Arial"/>
                  <a:ea typeface="微软雅黑"/>
                </a:rPr>
                <a:t>项目功能模块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154" name="Group 7"/>
          <p:cNvGrpSpPr/>
          <p:nvPr/>
        </p:nvGrpSpPr>
        <p:grpSpPr>
          <a:xfrm>
            <a:off x="2417040" y="4365360"/>
            <a:ext cx="4910040" cy="560160"/>
            <a:chOff x="2417040" y="4365360"/>
            <a:chExt cx="4910040" cy="560160"/>
          </a:xfrm>
        </p:grpSpPr>
        <p:sp>
          <p:nvSpPr>
            <p:cNvPr id="155" name="CustomShape 8"/>
            <p:cNvSpPr/>
            <p:nvPr/>
          </p:nvSpPr>
          <p:spPr>
            <a:xfrm>
              <a:off x="2417040" y="4365360"/>
              <a:ext cx="4910040" cy="560160"/>
            </a:xfrm>
            <a:prstGeom prst="roundRect">
              <a:avLst>
                <a:gd name="adj" fmla="val 16667"/>
              </a:avLst>
            </a:prstGeom>
            <a:solidFill>
              <a:srgbClr val="3465a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9"/>
            <p:cNvSpPr/>
            <p:nvPr/>
          </p:nvSpPr>
          <p:spPr>
            <a:xfrm>
              <a:off x="4274280" y="4460760"/>
              <a:ext cx="1706760" cy="395280"/>
            </a:xfrm>
            <a:prstGeom prst="rect">
              <a:avLst/>
            </a:prstGeom>
            <a:solidFill>
              <a:srgbClr val="3465a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Arial"/>
                  <a:ea typeface="微软雅黑"/>
                </a:rPr>
                <a:t>系统测试报告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157" name="Group 10"/>
          <p:cNvGrpSpPr/>
          <p:nvPr/>
        </p:nvGrpSpPr>
        <p:grpSpPr>
          <a:xfrm>
            <a:off x="2417040" y="3501720"/>
            <a:ext cx="4910040" cy="560160"/>
            <a:chOff x="2417040" y="3501720"/>
            <a:chExt cx="4910040" cy="560160"/>
          </a:xfrm>
        </p:grpSpPr>
        <p:sp>
          <p:nvSpPr>
            <p:cNvPr id="158" name="CustomShape 11"/>
            <p:cNvSpPr/>
            <p:nvPr/>
          </p:nvSpPr>
          <p:spPr>
            <a:xfrm>
              <a:off x="2417040" y="3501720"/>
              <a:ext cx="4910040" cy="560160"/>
            </a:xfrm>
            <a:prstGeom prst="roundRect">
              <a:avLst>
                <a:gd name="adj" fmla="val 16667"/>
              </a:avLst>
            </a:prstGeom>
            <a:solidFill>
              <a:srgbClr val="3465a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12"/>
            <p:cNvSpPr/>
            <p:nvPr/>
          </p:nvSpPr>
          <p:spPr>
            <a:xfrm>
              <a:off x="4274640" y="3597120"/>
              <a:ext cx="1706760" cy="395280"/>
            </a:xfrm>
            <a:prstGeom prst="rect">
              <a:avLst/>
            </a:prstGeom>
            <a:solidFill>
              <a:srgbClr val="3465a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Arial"/>
                  <a:ea typeface="微软雅黑"/>
                </a:rPr>
                <a:t>系统架构实现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160" name="CustomShape 13"/>
          <p:cNvSpPr/>
          <p:nvPr/>
        </p:nvSpPr>
        <p:spPr>
          <a:xfrm>
            <a:off x="1747080" y="1772640"/>
            <a:ext cx="1031400" cy="560160"/>
          </a:xfrm>
          <a:custGeom>
            <a:avLst/>
            <a:gdLst/>
            <a:ahLst/>
            <a:rect l="l" t="t" r="r" b="b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gradFill rotWithShape="0">
            <a:gsLst>
              <a:gs pos="0">
                <a:srgbClr val="0084b4"/>
              </a:gs>
              <a:gs pos="64000">
                <a:srgbClr val="5dd4ff"/>
              </a:gs>
              <a:gs pos="100000">
                <a:srgbClr val="93e2ff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微软雅黑"/>
              </a:rPr>
              <a:t>1.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CustomShape 14"/>
          <p:cNvSpPr/>
          <p:nvPr/>
        </p:nvSpPr>
        <p:spPr>
          <a:xfrm>
            <a:off x="1747080" y="2657160"/>
            <a:ext cx="1031400" cy="560160"/>
          </a:xfrm>
          <a:custGeom>
            <a:avLst/>
            <a:gdLst/>
            <a:ahLst/>
            <a:rect l="l" t="t" r="r" b="b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gradFill rotWithShape="0">
            <a:gsLst>
              <a:gs pos="0">
                <a:srgbClr val="006387"/>
              </a:gs>
              <a:gs pos="64000">
                <a:srgbClr val="39caff"/>
              </a:gs>
              <a:gs pos="100000">
                <a:srgbClr val="7bdcff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微软雅黑"/>
              </a:rPr>
              <a:t>2.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CustomShape 15"/>
          <p:cNvSpPr/>
          <p:nvPr/>
        </p:nvSpPr>
        <p:spPr>
          <a:xfrm>
            <a:off x="1747080" y="4365360"/>
            <a:ext cx="1031400" cy="560160"/>
          </a:xfrm>
          <a:custGeom>
            <a:avLst/>
            <a:gdLst/>
            <a:ahLst/>
            <a:rect l="l" t="t" r="r" b="b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gradFill rotWithShape="0">
            <a:gsLst>
              <a:gs pos="0">
                <a:srgbClr val="006387"/>
              </a:gs>
              <a:gs pos="64000">
                <a:srgbClr val="39caff"/>
              </a:gs>
              <a:gs pos="100000">
                <a:srgbClr val="7bdcff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微软雅黑"/>
              </a:rPr>
              <a:t>4.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3" name="CustomShape 16"/>
          <p:cNvSpPr/>
          <p:nvPr/>
        </p:nvSpPr>
        <p:spPr>
          <a:xfrm>
            <a:off x="1747080" y="3501720"/>
            <a:ext cx="1031400" cy="560160"/>
          </a:xfrm>
          <a:custGeom>
            <a:avLst/>
            <a:gdLst/>
            <a:ahLst/>
            <a:rect l="l" t="t" r="r" b="b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gradFill rotWithShape="0">
            <a:gsLst>
              <a:gs pos="0">
                <a:srgbClr val="0084b4"/>
              </a:gs>
              <a:gs pos="64000">
                <a:srgbClr val="5dd4ff"/>
              </a:gs>
              <a:gs pos="100000">
                <a:srgbClr val="93e2ff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微软雅黑"/>
              </a:rPr>
              <a:t>3.</a:t>
            </a:r>
            <a:endParaRPr b="0" lang="en-US" sz="2000" spc="-1" strike="noStrike">
              <a:latin typeface="Arial"/>
            </a:endParaRPr>
          </a:p>
        </p:txBody>
      </p:sp>
    </p:spTree>
  </p:cSld>
  <p:transition spd="slow">
    <p:wipe dir="r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99240" y="117000"/>
            <a:ext cx="64512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功能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0" y="0"/>
            <a:ext cx="9144000" cy="576000"/>
          </a:xfrm>
          <a:prstGeom prst="rect">
            <a:avLst/>
          </a:prstGeom>
          <a:solidFill>
            <a:srgbClr val="2a60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936000" y="138960"/>
            <a:ext cx="2592000" cy="36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f54a0"/>
                </a:solidFill>
                <a:latin typeface="微软雅黑"/>
                <a:ea typeface="微软雅黑"/>
              </a:rPr>
              <a:t>区块链存证和租房合约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TextShape 4"/>
          <p:cNvSpPr txBox="1"/>
          <p:nvPr/>
        </p:nvSpPr>
        <p:spPr>
          <a:xfrm>
            <a:off x="144000" y="144000"/>
            <a:ext cx="792000" cy="39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背景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648000" y="2016000"/>
            <a:ext cx="5295240" cy="3028320"/>
          </a:xfrm>
          <a:prstGeom prst="rect">
            <a:avLst/>
          </a:prstGeom>
          <a:ln>
            <a:noFill/>
          </a:ln>
        </p:spPr>
      </p:pic>
      <p:sp>
        <p:nvSpPr>
          <p:cNvPr id="169" name="CustomShape 5"/>
          <p:cNvSpPr/>
          <p:nvPr/>
        </p:nvSpPr>
        <p:spPr>
          <a:xfrm>
            <a:off x="5256000" y="792000"/>
            <a:ext cx="3715200" cy="3715200"/>
          </a:xfrm>
          <a:prstGeom prst="ellipse">
            <a:avLst/>
          </a:prstGeom>
          <a:solidFill>
            <a:srgbClr val="3465a4"/>
          </a:solidFill>
          <a:ln>
            <a:noFill/>
          </a:ln>
          <a:effectLst>
            <a:outerShdw algn="ctr" blurRad="254000" dir="5400000" dist="50760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微软雅黑"/>
                <a:ea typeface="微软雅黑"/>
              </a:rPr>
              <a:t>合同丢失？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微软雅黑"/>
                <a:ea typeface="微软雅黑"/>
              </a:rPr>
              <a:t>合同被篡改？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1512000" y="1766880"/>
            <a:ext cx="5975640" cy="406512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8440">
            <a:solidFill>
              <a:srgbClr val="4472c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         </a:t>
            </a:r>
            <a:r>
              <a:rPr b="1" lang="en-US" sz="2800" spc="-1" strike="noStrike">
                <a:solidFill>
                  <a:srgbClr val="ffff00"/>
                </a:solidFill>
                <a:latin typeface="微软雅黑"/>
                <a:ea typeface="微软雅黑"/>
              </a:rPr>
              <a:t>系统支持</a:t>
            </a:r>
            <a:r>
              <a:rPr b="1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：</a:t>
            </a:r>
            <a:r>
              <a:rPr b="1" lang="en-US" sz="4400" spc="-1" strike="noStrike">
                <a:solidFill>
                  <a:srgbClr val="ffffff"/>
                </a:solidFill>
                <a:latin typeface="微软雅黑"/>
                <a:ea typeface="微软雅黑"/>
              </a:rPr>
              <a:t>防丢失！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b="1" lang="en-US" sz="2800" spc="-1" strike="noStrike">
                <a:solidFill>
                  <a:srgbClr val="ffff00"/>
                </a:solidFill>
                <a:latin typeface="微软雅黑"/>
                <a:ea typeface="微软雅黑"/>
              </a:rPr>
              <a:t>区块链存证</a:t>
            </a:r>
            <a:r>
              <a:rPr b="1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：</a:t>
            </a:r>
            <a:r>
              <a:rPr b="1" lang="en-US" sz="4400" spc="-1" strike="noStrike">
                <a:solidFill>
                  <a:srgbClr val="ffffff"/>
                </a:solidFill>
                <a:latin typeface="微软雅黑"/>
                <a:ea typeface="微软雅黑"/>
              </a:rPr>
              <a:t>防篡改！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</p:spTree>
  </p:cSld>
  <p:transition spd="slow">
    <p:wipe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0"/>
            <a:ext cx="9144000" cy="576000"/>
          </a:xfrm>
          <a:prstGeom prst="rect">
            <a:avLst/>
          </a:prstGeom>
          <a:solidFill>
            <a:srgbClr val="2a60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Shape 2"/>
          <p:cNvSpPr txBox="1"/>
          <p:nvPr/>
        </p:nvSpPr>
        <p:spPr>
          <a:xfrm>
            <a:off x="144000" y="144360"/>
            <a:ext cx="792000" cy="39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功能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936000" y="138960"/>
            <a:ext cx="1296000" cy="36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f54a0"/>
                </a:solidFill>
                <a:latin typeface="微软雅黑"/>
                <a:ea typeface="微软雅黑"/>
              </a:rPr>
              <a:t>模块划分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0" y="2520000"/>
            <a:ext cx="9032400" cy="176328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0"/>
            <a:ext cx="9144000" cy="576000"/>
          </a:xfrm>
          <a:prstGeom prst="rect">
            <a:avLst/>
          </a:prstGeom>
          <a:solidFill>
            <a:srgbClr val="2a60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TextShape 2"/>
          <p:cNvSpPr txBox="1"/>
          <p:nvPr/>
        </p:nvSpPr>
        <p:spPr>
          <a:xfrm>
            <a:off x="144000" y="144720"/>
            <a:ext cx="792000" cy="39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功能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936000" y="138960"/>
            <a:ext cx="1512000" cy="36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f54a0"/>
                </a:solidFill>
                <a:latin typeface="微软雅黑"/>
                <a:ea typeface="微软雅黑"/>
              </a:rPr>
              <a:t>业务流程图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2105640" y="770040"/>
            <a:ext cx="4590360" cy="581004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0"/>
            <a:ext cx="9144000" cy="576000"/>
          </a:xfrm>
          <a:prstGeom prst="rect">
            <a:avLst/>
          </a:prstGeom>
          <a:solidFill>
            <a:srgbClr val="2a60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TextShape 2"/>
          <p:cNvSpPr txBox="1"/>
          <p:nvPr/>
        </p:nvSpPr>
        <p:spPr>
          <a:xfrm>
            <a:off x="144000" y="145080"/>
            <a:ext cx="792000" cy="39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实现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936000" y="138960"/>
            <a:ext cx="1512000" cy="36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f54a0"/>
                </a:solidFill>
                <a:latin typeface="微软雅黑"/>
                <a:ea typeface="微软雅黑"/>
              </a:rPr>
              <a:t>系统架构图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282600" y="637200"/>
            <a:ext cx="8213400" cy="605880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914400" y="6263640"/>
            <a:ext cx="621756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508760" y="1099440"/>
            <a:ext cx="6699240" cy="552456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0" y="0"/>
            <a:ext cx="9144000" cy="576000"/>
          </a:xfrm>
          <a:prstGeom prst="rect">
            <a:avLst/>
          </a:prstGeom>
          <a:solidFill>
            <a:srgbClr val="2a60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TextShape 3"/>
          <p:cNvSpPr txBox="1"/>
          <p:nvPr/>
        </p:nvSpPr>
        <p:spPr>
          <a:xfrm>
            <a:off x="144000" y="145440"/>
            <a:ext cx="792000" cy="39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实现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936000" y="138960"/>
            <a:ext cx="1512000" cy="36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f54a0"/>
                </a:solidFill>
                <a:latin typeface="微软雅黑"/>
                <a:ea typeface="微软雅黑"/>
              </a:rPr>
              <a:t>系统流程图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cf0"/>
      </a:dk2>
      <a:lt2>
        <a:srgbClr val="0a2f5d"/>
      </a:lt2>
      <a:accent1>
        <a:srgbClr val="007298"/>
      </a:accent1>
      <a:accent2>
        <a:srgbClr val="65cce9"/>
      </a:accent2>
      <a:accent3>
        <a:srgbClr val="f56e00"/>
      </a:accent3>
      <a:accent4>
        <a:srgbClr val="5e4565"/>
      </a:accent4>
      <a:accent5>
        <a:srgbClr val="a5a5a5"/>
      </a:accent5>
      <a:accent6>
        <a:srgbClr val="00ae79"/>
      </a:accent6>
      <a:hlink>
        <a:srgbClr val="0a2f5d"/>
      </a:hlink>
      <a:folHlink>
        <a:srgbClr val="0a2f5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02C47E8D3B634A90E75F11EAC1503A" ma:contentTypeVersion="0" ma:contentTypeDescription="Create a new document." ma:contentTypeScope="" ma:versionID="62477a81ba8567df3451d0e84e972e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6E01BF3-282D-4132-9123-506B163458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5B34DC-9349-44DD-8DC5-8D8C135E9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46E7A4-9B11-4DF8-AD2F-BB313E323622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198028</TotalTime>
  <Application>LibreOffice/6.2.4.2$Windows_X86_64 LibreOffice_project/2412653d852ce75f65fbfa83fb7e7b669a126d64</Application>
  <Words>1</Words>
  <Paragraphs>1</Paragraphs>
  <Company>State Street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2009-04-27T14:28:38Z</dcterms:created>
  <dc:creator>Zhu, Qiwei</dc:creator>
  <dc:description/>
  <dc:language>zh-CN</dc:language>
  <cp:lastModifiedBy/>
  <cp:lastPrinted>2016-02-04T10:09:48Z</cp:lastPrinted>
  <dcterms:modified xsi:type="dcterms:W3CDTF">2019-07-10T21:12:30Z</dcterms:modified>
  <cp:revision>10778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Asset Type">
    <vt:lpwstr>Print</vt:lpwstr>
  </property>
  <property fmtid="{D5CDD505-2E9C-101B-9397-08002B2CF9AE}" pid="4" name="Business Unit">
    <vt:lpwstr>State Street Corporation</vt:lpwstr>
  </property>
  <property fmtid="{D5CDD505-2E9C-101B-9397-08002B2CF9AE}" pid="5" name="Company">
    <vt:lpwstr>State Street Corporation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1</vt:i4>
  </property>
  <property fmtid="{D5CDD505-2E9C-101B-9397-08002B2CF9AE}" pid="11" name="Order">
    <vt:lpwstr>3100.00000000000</vt:lpwstr>
  </property>
  <property fmtid="{D5CDD505-2E9C-101B-9397-08002B2CF9AE}" pid="12" name="PresentationFormat">
    <vt:lpwstr>On-screen Show (4:3)</vt:lpwstr>
  </property>
  <property fmtid="{D5CDD505-2E9C-101B-9397-08002B2CF9AE}" pid="13" name="SSCClassification">
    <vt:lpwstr>CI</vt:lpwstr>
  </property>
  <property fmtid="{D5CDD505-2E9C-101B-9397-08002B2CF9AE}" pid="14" name="SSCVisualMarks">
    <vt:lpwstr>Y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6</vt:i4>
  </property>
  <property fmtid="{D5CDD505-2E9C-101B-9397-08002B2CF9AE}" pid="18" name="TitusGUID">
    <vt:lpwstr>326c8325-5d70-4b12-bf36-8c3813557492</vt:lpwstr>
  </property>
</Properties>
</file>