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77" d="100"/>
          <a:sy n="77" d="100"/>
        </p:scale>
        <p:origin x="-84" y="-5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11/10/2024</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11/10/2024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11/10/2024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11/10/2024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11/10/2024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11/10/2024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11/10/2024</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11/10/2024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11/10/2024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11/10/2024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11/10/2024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11/10/2024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11/10/2024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11/10/2024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11/10/2024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11/10/2024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11/10/2024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11/10/2024</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198396"/>
            <a:ext cx="8825658" cy="2677648"/>
          </a:xfrm>
        </p:spPr>
        <p:txBody>
          <a:bodyPr/>
          <a:lstStyle/>
          <a:p>
            <a:r>
              <a:rPr lang="en-US" dirty="0" smtClean="0"/>
              <a:t>DIGITAL COMMUNICATION PROJECT </a:t>
            </a:r>
            <a:br>
              <a:rPr lang="en-US" dirty="0" smtClean="0"/>
            </a:br>
            <a:r>
              <a:rPr lang="en-US" dirty="0" smtClean="0"/>
              <a:t>REVIEW - 1</a:t>
            </a:r>
            <a:endParaRPr lang="en-US" dirty="0"/>
          </a:p>
        </p:txBody>
      </p:sp>
      <p:sp>
        <p:nvSpPr>
          <p:cNvPr id="3" name="Subtitle 2"/>
          <p:cNvSpPr>
            <a:spLocks noGrp="1"/>
          </p:cNvSpPr>
          <p:nvPr>
            <p:ph type="subTitle" idx="1"/>
          </p:nvPr>
        </p:nvSpPr>
        <p:spPr/>
        <p:txBody>
          <a:bodyPr/>
          <a:lstStyle/>
          <a:p>
            <a:r>
              <a:rPr lang="en-US" dirty="0" smtClean="0"/>
              <a:t>ARVINDHAN K  - 22BEC1026                                J Naveen VIGNESH - </a:t>
            </a:r>
          </a:p>
          <a:p>
            <a:r>
              <a:rPr lang="en-US" dirty="0" smtClean="0"/>
              <a:t>PRAHADEESWAR C – 22BEC1146</a:t>
            </a:r>
            <a:endParaRPr lang="en-US" dirty="0"/>
          </a:p>
        </p:txBody>
      </p:sp>
    </p:spTree>
    <p:extLst>
      <p:ext uri="{BB962C8B-B14F-4D97-AF65-F5344CB8AC3E}">
        <p14:creationId xmlns:p14="http://schemas.microsoft.com/office/powerpoint/2010/main" val="11513193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pPr marL="0" indent="0">
              <a:buNone/>
            </a:pPr>
            <a:r>
              <a:rPr lang="en-US" b="1" dirty="0">
                <a:solidFill>
                  <a:srgbClr val="000000"/>
                </a:solidFill>
                <a:latin typeface="Bryndan Write" panose="020B0604020202020204" charset="0"/>
                <a:ea typeface="Montserrat Medium"/>
                <a:cs typeface="Montserrat Medium"/>
                <a:sym typeface="Montserrat Medium"/>
              </a:rPr>
              <a:t>In conclusion, this project highlights the critical role of advanced techniques like </a:t>
            </a:r>
            <a:r>
              <a:rPr lang="en-US" b="1" dirty="0" err="1">
                <a:solidFill>
                  <a:srgbClr val="000000"/>
                </a:solidFill>
                <a:latin typeface="Bryndan Write" panose="020B0604020202020204" charset="0"/>
                <a:ea typeface="Montserrat Medium"/>
                <a:cs typeface="Montserrat Medium"/>
                <a:sym typeface="Montserrat Medium"/>
              </a:rPr>
              <a:t>Alamouti</a:t>
            </a:r>
            <a:r>
              <a:rPr lang="en-US" b="1" dirty="0">
                <a:solidFill>
                  <a:srgbClr val="000000"/>
                </a:solidFill>
                <a:latin typeface="Bryndan Write" panose="020B0604020202020204" charset="0"/>
                <a:ea typeface="Montserrat Medium"/>
                <a:cs typeface="Montserrat Medium"/>
                <a:sym typeface="Montserrat Medium"/>
              </a:rPr>
              <a:t> STBC and Zero Forcing equalization in optimizing MIMO wireless communication systems. By leveraging these methods, the study not only addresses the challenges of data transmission in fading environments but also emphasizes the importance of simulation tools like </a:t>
            </a:r>
            <a:r>
              <a:rPr lang="en-US" b="1" dirty="0" err="1">
                <a:solidFill>
                  <a:srgbClr val="000000"/>
                </a:solidFill>
                <a:latin typeface="Bryndan Write" panose="020B0604020202020204" charset="0"/>
                <a:ea typeface="Montserrat Medium"/>
                <a:cs typeface="Montserrat Medium"/>
                <a:sym typeface="Montserrat Medium"/>
              </a:rPr>
              <a:t>Matlab</a:t>
            </a:r>
            <a:r>
              <a:rPr lang="en-US" b="1" dirty="0">
                <a:solidFill>
                  <a:srgbClr val="000000"/>
                </a:solidFill>
                <a:latin typeface="Bryndan Write" panose="020B0604020202020204" charset="0"/>
                <a:ea typeface="Montserrat Medium"/>
                <a:cs typeface="Montserrat Medium"/>
                <a:sym typeface="Montserrat Medium"/>
              </a:rPr>
              <a:t> for performance analysis. The insights gained from this research contribute to the ongoing development of robust wireless technologies, ensuring higher data rates and improved service quality for future applications.</a:t>
            </a:r>
          </a:p>
          <a:p>
            <a:pPr marL="0" indent="0">
              <a:buNone/>
            </a:pPr>
            <a:endParaRPr lang="en-US" dirty="0"/>
          </a:p>
        </p:txBody>
      </p:sp>
    </p:spTree>
    <p:extLst>
      <p:ext uri="{BB962C8B-B14F-4D97-AF65-F5344CB8AC3E}">
        <p14:creationId xmlns:p14="http://schemas.microsoft.com/office/powerpoint/2010/main" val="15770971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TITLE</a:t>
            </a:r>
            <a:endParaRPr lang="en-US" dirty="0"/>
          </a:p>
        </p:txBody>
      </p:sp>
      <p:sp>
        <p:nvSpPr>
          <p:cNvPr id="4" name="Rectangle 3"/>
          <p:cNvSpPr/>
          <p:nvPr/>
        </p:nvSpPr>
        <p:spPr>
          <a:xfrm>
            <a:off x="1629669" y="2376432"/>
            <a:ext cx="9215193" cy="4247317"/>
          </a:xfrm>
          <a:prstGeom prst="rect">
            <a:avLst/>
          </a:prstGeom>
          <a:noFill/>
        </p:spPr>
        <p:txBody>
          <a:bodyPr wrap="square" lIns="91440" tIns="45720" rIns="91440" bIns="45720">
            <a:spAutoFit/>
          </a:bodyPr>
          <a:lstStyle/>
          <a:p>
            <a:pPr algn="ctr"/>
            <a:r>
              <a:rPr lang="en-US" sz="5400" dirty="0">
                <a:ln w="0"/>
                <a:solidFill>
                  <a:schemeClr val="accent1"/>
                </a:solidFill>
                <a:effectLst>
                  <a:outerShdw blurRad="38100" dist="25400" dir="5400000" algn="ctr" rotWithShape="0">
                    <a:srgbClr val="6E747A">
                      <a:alpha val="43000"/>
                    </a:srgbClr>
                  </a:outerShdw>
                </a:effectLst>
              </a:rPr>
              <a:t>Study and Analysis in MIMO Wireless Channel for STBC and Equalization Techniques by Using </a:t>
            </a:r>
            <a:r>
              <a:rPr lang="en-US" sz="5400" dirty="0" err="1">
                <a:ln w="0"/>
                <a:solidFill>
                  <a:schemeClr val="accent1"/>
                </a:solidFill>
                <a:effectLst>
                  <a:outerShdw blurRad="38100" dist="25400" dir="5400000" algn="ctr" rotWithShape="0">
                    <a:srgbClr val="6E747A">
                      <a:alpha val="43000"/>
                    </a:srgbClr>
                  </a:outerShdw>
                </a:effectLst>
              </a:rPr>
              <a:t>Matlab</a:t>
            </a:r>
            <a:r>
              <a:rPr lang="en-US" sz="5400" dirty="0">
                <a:ln w="0"/>
                <a:solidFill>
                  <a:schemeClr val="accent1"/>
                </a:solidFill>
                <a:effectLst>
                  <a:outerShdw blurRad="38100" dist="25400" dir="5400000" algn="ctr" rotWithShape="0">
                    <a:srgbClr val="6E747A">
                      <a:alpha val="43000"/>
                    </a:srgbClr>
                  </a:outerShdw>
                </a:effectLst>
              </a:rPr>
              <a:t> </a:t>
            </a:r>
          </a:p>
        </p:txBody>
      </p:sp>
    </p:spTree>
    <p:extLst>
      <p:ext uri="{BB962C8B-B14F-4D97-AF65-F5344CB8AC3E}">
        <p14:creationId xmlns:p14="http://schemas.microsoft.com/office/powerpoint/2010/main" val="21299438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a:t>
            </a:r>
            <a:endParaRPr lang="en-US" dirty="0"/>
          </a:p>
        </p:txBody>
      </p:sp>
      <p:sp>
        <p:nvSpPr>
          <p:cNvPr id="3" name="Content Placeholder 2"/>
          <p:cNvSpPr>
            <a:spLocks noGrp="1"/>
          </p:cNvSpPr>
          <p:nvPr>
            <p:ph idx="1"/>
          </p:nvPr>
        </p:nvSpPr>
        <p:spPr>
          <a:xfrm>
            <a:off x="1154954" y="2603499"/>
            <a:ext cx="9203892" cy="3901803"/>
          </a:xfrm>
        </p:spPr>
        <p:txBody>
          <a:bodyPr>
            <a:noAutofit/>
          </a:bodyPr>
          <a:lstStyle/>
          <a:p>
            <a:pPr algn="ctr">
              <a:lnSpc>
                <a:spcPts val="4674"/>
              </a:lnSpc>
            </a:pPr>
            <a:r>
              <a:rPr lang="en-US" dirty="0">
                <a:solidFill>
                  <a:srgbClr val="000000"/>
                </a:solidFill>
                <a:latin typeface="Bryndan Write"/>
                <a:ea typeface="Bryndan Write"/>
                <a:cs typeface="Bryndan Write"/>
                <a:sym typeface="Bryndan Write"/>
              </a:rPr>
              <a:t>The objective of this project is to analyze and enhance data transmission rates in MIMO wireless channels by utilizing advanced techniques such as Space-Time Block Coding (STBC) and Zero Forcing (ZF) equalization. The study aims to improve the reliability and efficiency of wireless communication systems through innovative signal processing methods. Ultimately, the project seeks to contribute to the development of robust wireless technologies that meet future data flow demands.</a:t>
            </a:r>
          </a:p>
        </p:txBody>
      </p:sp>
    </p:spTree>
    <p:extLst>
      <p:ext uri="{BB962C8B-B14F-4D97-AF65-F5344CB8AC3E}">
        <p14:creationId xmlns:p14="http://schemas.microsoft.com/office/powerpoint/2010/main" val="42730424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 Flow</a:t>
            </a:r>
            <a:endParaRPr lang="en-US" dirty="0"/>
          </a:p>
        </p:txBody>
      </p:sp>
      <p:pic>
        <p:nvPicPr>
          <p:cNvPr id="5" name="Picture 4"/>
          <p:cNvPicPr>
            <a:picLocks noChangeAspect="1"/>
          </p:cNvPicPr>
          <p:nvPr/>
        </p:nvPicPr>
        <p:blipFill>
          <a:blip r:embed="rId2"/>
          <a:stretch>
            <a:fillRect/>
          </a:stretch>
        </p:blipFill>
        <p:spPr>
          <a:xfrm>
            <a:off x="1058227" y="2732177"/>
            <a:ext cx="10646093" cy="3457575"/>
          </a:xfrm>
          <a:prstGeom prst="rect">
            <a:avLst/>
          </a:prstGeom>
        </p:spPr>
      </p:pic>
    </p:spTree>
    <p:extLst>
      <p:ext uri="{BB962C8B-B14F-4D97-AF65-F5344CB8AC3E}">
        <p14:creationId xmlns:p14="http://schemas.microsoft.com/office/powerpoint/2010/main" val="16720910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Block Diagram</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2773" y="2887039"/>
            <a:ext cx="4050015" cy="2529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15603" y="2779946"/>
            <a:ext cx="4367942" cy="25291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142752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endParaRPr lang="en-US" dirty="0"/>
          </a:p>
        </p:txBody>
      </p:sp>
      <p:sp>
        <p:nvSpPr>
          <p:cNvPr id="3" name="Content Placeholder 2"/>
          <p:cNvSpPr>
            <a:spLocks noGrp="1"/>
          </p:cNvSpPr>
          <p:nvPr>
            <p:ph idx="1"/>
          </p:nvPr>
        </p:nvSpPr>
        <p:spPr/>
        <p:txBody>
          <a:bodyPr>
            <a:normAutofit fontScale="25000" lnSpcReduction="20000"/>
          </a:bodyPr>
          <a:lstStyle/>
          <a:p>
            <a:pPr marL="587820" lvl="1" indent="-293910" algn="ctr">
              <a:lnSpc>
                <a:spcPts val="4138"/>
              </a:lnSpc>
              <a:buAutoNum type="arabicPeriod"/>
            </a:pPr>
            <a:r>
              <a:rPr lang="en-US" sz="5600" dirty="0">
                <a:solidFill>
                  <a:srgbClr val="000000"/>
                </a:solidFill>
                <a:latin typeface="Bryndan Write" panose="020B0604020202020204" charset="0"/>
                <a:ea typeface="Montserrat Bold"/>
                <a:cs typeface="Montserrat Bold"/>
                <a:sym typeface="Montserrat Bold"/>
              </a:rPr>
              <a:t>MIMO System Design</a:t>
            </a:r>
            <a:r>
              <a:rPr lang="en-US" sz="5600" dirty="0">
                <a:solidFill>
                  <a:srgbClr val="000000"/>
                </a:solidFill>
                <a:latin typeface="Bryndan Write" panose="020B0604020202020204" charset="0"/>
                <a:ea typeface="Montserrat Medium"/>
                <a:cs typeface="Montserrat Medium"/>
                <a:sym typeface="Montserrat Medium"/>
              </a:rPr>
              <a:t>: Implement a MIMO architecture using </a:t>
            </a:r>
            <a:r>
              <a:rPr lang="en-US" sz="5600" dirty="0" err="1">
                <a:solidFill>
                  <a:srgbClr val="000000"/>
                </a:solidFill>
                <a:latin typeface="Bryndan Write" panose="020B0604020202020204" charset="0"/>
                <a:ea typeface="Montserrat Medium"/>
                <a:cs typeface="Montserrat Medium"/>
                <a:sym typeface="Montserrat Medium"/>
              </a:rPr>
              <a:t>Alamouti</a:t>
            </a:r>
            <a:r>
              <a:rPr lang="en-US" sz="5600" dirty="0">
                <a:solidFill>
                  <a:srgbClr val="000000"/>
                </a:solidFill>
                <a:latin typeface="Bryndan Write" panose="020B0604020202020204" charset="0"/>
                <a:ea typeface="Montserrat Medium"/>
                <a:cs typeface="Montserrat Medium"/>
                <a:sym typeface="Montserrat Medium"/>
              </a:rPr>
              <a:t> STBC and BPSK modulation to enhance data transmission rates.</a:t>
            </a:r>
          </a:p>
          <a:p>
            <a:pPr marL="587820" lvl="1" indent="-293910" algn="ctr">
              <a:lnSpc>
                <a:spcPts val="4138"/>
              </a:lnSpc>
              <a:buAutoNum type="arabicPeriod"/>
            </a:pPr>
            <a:r>
              <a:rPr lang="en-US" sz="5600" dirty="0">
                <a:solidFill>
                  <a:srgbClr val="000000"/>
                </a:solidFill>
                <a:latin typeface="Bryndan Write" panose="020B0604020202020204" charset="0"/>
                <a:ea typeface="Montserrat Bold"/>
                <a:cs typeface="Montserrat Bold"/>
                <a:sym typeface="Montserrat Bold"/>
              </a:rPr>
              <a:t>Simulation and Testing</a:t>
            </a:r>
            <a:r>
              <a:rPr lang="en-US" sz="5600" dirty="0">
                <a:solidFill>
                  <a:srgbClr val="000000"/>
                </a:solidFill>
                <a:latin typeface="Bryndan Write" panose="020B0604020202020204" charset="0"/>
                <a:ea typeface="Montserrat Medium"/>
                <a:cs typeface="Montserrat Medium"/>
                <a:sym typeface="Montserrat Medium"/>
              </a:rPr>
              <a:t>: Conduct simulations in </a:t>
            </a:r>
            <a:r>
              <a:rPr lang="en-US" sz="5600" dirty="0" err="1">
                <a:solidFill>
                  <a:srgbClr val="000000"/>
                </a:solidFill>
                <a:latin typeface="Bryndan Write" panose="020B0604020202020204" charset="0"/>
                <a:ea typeface="Montserrat Medium"/>
                <a:cs typeface="Montserrat Medium"/>
                <a:sym typeface="Montserrat Medium"/>
              </a:rPr>
              <a:t>Matlab</a:t>
            </a:r>
            <a:r>
              <a:rPr lang="en-US" sz="5600" dirty="0">
                <a:solidFill>
                  <a:srgbClr val="000000"/>
                </a:solidFill>
                <a:latin typeface="Bryndan Write" panose="020B0604020202020204" charset="0"/>
                <a:ea typeface="Montserrat Medium"/>
                <a:cs typeface="Montserrat Medium"/>
                <a:sym typeface="Montserrat Medium"/>
              </a:rPr>
              <a:t> to evaluate system performance under Rayleigh fading and AWGN conditions, focusing on Bit Error Rate (BER).</a:t>
            </a:r>
          </a:p>
          <a:p>
            <a:pPr marL="587820" lvl="1" indent="-293910" algn="ctr">
              <a:lnSpc>
                <a:spcPts val="4138"/>
              </a:lnSpc>
              <a:buAutoNum type="arabicPeriod"/>
            </a:pPr>
            <a:r>
              <a:rPr lang="en-US" sz="5600" dirty="0">
                <a:solidFill>
                  <a:srgbClr val="000000"/>
                </a:solidFill>
                <a:latin typeface="Bryndan Write" panose="020B0604020202020204" charset="0"/>
                <a:ea typeface="Montserrat Bold"/>
                <a:cs typeface="Montserrat Bold"/>
                <a:sym typeface="Montserrat Bold"/>
              </a:rPr>
              <a:t>Performance Optimization</a:t>
            </a:r>
            <a:r>
              <a:rPr lang="en-US" sz="5600" dirty="0">
                <a:solidFill>
                  <a:srgbClr val="000000"/>
                </a:solidFill>
                <a:latin typeface="Bryndan Write" panose="020B0604020202020204" charset="0"/>
                <a:ea typeface="Montserrat Medium"/>
                <a:cs typeface="Montserrat Medium"/>
                <a:sym typeface="Montserrat Medium"/>
              </a:rPr>
              <a:t>: Analyze simulation results to optimize system parameters, aiming to improve data flow rates and overall communication reliability.</a:t>
            </a:r>
          </a:p>
          <a:p>
            <a:pPr algn="ctr">
              <a:lnSpc>
                <a:spcPts val="4138"/>
              </a:lnSpc>
            </a:pPr>
            <a:endParaRPr lang="en-US" sz="2722" b="1" dirty="0">
              <a:solidFill>
                <a:srgbClr val="000000"/>
              </a:solidFill>
              <a:latin typeface="Montserrat Medium"/>
              <a:ea typeface="Montserrat Medium"/>
              <a:cs typeface="Montserrat Medium"/>
              <a:sym typeface="Montserrat Medium"/>
            </a:endParaRPr>
          </a:p>
        </p:txBody>
      </p:sp>
    </p:spTree>
    <p:extLst>
      <p:ext uri="{BB962C8B-B14F-4D97-AF65-F5344CB8AC3E}">
        <p14:creationId xmlns:p14="http://schemas.microsoft.com/office/powerpoint/2010/main" val="29254784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AND OUTPUT</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740" y="2220611"/>
            <a:ext cx="3076145" cy="444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61395" y="2356021"/>
            <a:ext cx="3821070" cy="4501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31266" y="2220611"/>
            <a:ext cx="4039458" cy="4533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78536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AND OUTPUT</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191265"/>
            <a:ext cx="3842780" cy="46667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47010" y="2354820"/>
            <a:ext cx="3729509" cy="4339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25512" y="2287974"/>
            <a:ext cx="3662834" cy="44064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913436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AND OUTPUT</a:t>
            </a:r>
            <a:endParaRPr lang="en-US" dirty="0"/>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20090" y="2249272"/>
            <a:ext cx="2957424" cy="46087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26041" y="2302475"/>
            <a:ext cx="4111796" cy="455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72550" y="2166550"/>
            <a:ext cx="3219450" cy="25866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1"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972550" y="4646656"/>
            <a:ext cx="2997200" cy="2211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2700053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xmlns=""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TM02900722[[fn=Ion Boardroom]]</Template>
  <TotalTime>94</TotalTime>
  <Words>280</Words>
  <Application>Microsoft Office PowerPoint</Application>
  <PresentationFormat>Custom</PresentationFormat>
  <Paragraphs>18</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Ion Boardroom</vt:lpstr>
      <vt:lpstr>DIGITAL COMMUNICATION PROJECT  REVIEW - 1</vt:lpstr>
      <vt:lpstr>PROJECT TITLE</vt:lpstr>
      <vt:lpstr>Objective</vt:lpstr>
      <vt:lpstr>Work Flow</vt:lpstr>
      <vt:lpstr>Block Diagram</vt:lpstr>
      <vt:lpstr>Methodology</vt:lpstr>
      <vt:lpstr>CODE AND OUTPUT</vt:lpstr>
      <vt:lpstr>CODE AND OUTPUT</vt:lpstr>
      <vt:lpstr>CODE AND OUTPUT</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COMMUNICATION PROJECT  REVIEW - 1</dc:title>
  <dc:creator>LENOVO</dc:creator>
  <cp:lastModifiedBy>HP</cp:lastModifiedBy>
  <cp:revision>5</cp:revision>
  <dcterms:created xsi:type="dcterms:W3CDTF">2024-09-17T18:35:43Z</dcterms:created>
  <dcterms:modified xsi:type="dcterms:W3CDTF">2024-11-10T18:22:04Z</dcterms:modified>
</cp:coreProperties>
</file>