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7" r:id="rId4"/>
    <p:sldId id="278" r:id="rId5"/>
    <p:sldId id="281" r:id="rId6"/>
    <p:sldId id="258" r:id="rId7"/>
    <p:sldId id="264" r:id="rId8"/>
    <p:sldId id="266" r:id="rId9"/>
    <p:sldId id="274" r:id="rId10"/>
    <p:sldId id="280" r:id="rId11"/>
    <p:sldId id="272" r:id="rId12"/>
    <p:sldId id="270" r:id="rId13"/>
    <p:sldId id="27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4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72826" y="2106970"/>
            <a:ext cx="102652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Déployez votre application sur un serveur</a:t>
            </a:r>
            <a:endParaRPr lang="fr-FR" sz="2400" b="1" dirty="0"/>
          </a:p>
          <a:p>
            <a:pPr algn="ctr"/>
            <a:endParaRPr lang="fr-FR" sz="2400" dirty="0" smtClean="0"/>
          </a:p>
          <a:p>
            <a:pPr algn="ctr"/>
            <a:r>
              <a:rPr lang="fr-FR" dirty="0" smtClean="0"/>
              <a:t>Déployer sur </a:t>
            </a:r>
            <a:r>
              <a:rPr lang="fr-FR" dirty="0" err="1" smtClean="0"/>
              <a:t>Heroku</a:t>
            </a:r>
            <a:r>
              <a:rPr lang="fr-FR" dirty="0" smtClean="0"/>
              <a:t>, c’est simple et efficace.</a:t>
            </a:r>
          </a:p>
          <a:p>
            <a:pPr algn="ctr"/>
            <a:r>
              <a:rPr lang="fr-FR" dirty="0" smtClean="0"/>
              <a:t>Mais la gestion de serveur est importante pour des projets d’envergures </a:t>
            </a:r>
          </a:p>
          <a:p>
            <a:pPr algn="ctr"/>
            <a:r>
              <a:rPr lang="fr-FR" dirty="0" smtClean="0"/>
              <a:t>avec un fort potentiel de croissance.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48" y="3725333"/>
            <a:ext cx="2887303" cy="28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1791514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Chercher par </a:t>
            </a:r>
            <a:r>
              <a:rPr lang="fr-FR" sz="2800" b="1" dirty="0" smtClean="0"/>
              <a:t>mots clés.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6121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3457148"/>
            <a:ext cx="1067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Essayer par mes propres moyens puis suivre des fils </a:t>
            </a:r>
            <a:r>
              <a:rPr lang="fr-FR" sz="2800" b="1" dirty="0" err="1" smtClean="0"/>
              <a:t>StackOverflow</a:t>
            </a:r>
            <a:r>
              <a:rPr lang="fr-FR" sz="2800" b="1" dirty="0" smtClean="0"/>
              <a:t>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22994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98" y="4274974"/>
            <a:ext cx="4402302" cy="2388293"/>
          </a:xfrm>
          <a:prstGeom prst="rect">
            <a:avLst/>
          </a:prstGeom>
        </p:spPr>
      </p:pic>
      <p:cxnSp>
        <p:nvCxnSpPr>
          <p:cNvPr id="23" name="Connecteur droit avec flèche 22"/>
          <p:cNvCxnSpPr/>
          <p:nvPr/>
        </p:nvCxnSpPr>
        <p:spPr>
          <a:xfrm>
            <a:off x="5672667" y="5427133"/>
            <a:ext cx="1397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205" y="4274974"/>
            <a:ext cx="4151462" cy="23882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70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b="1" dirty="0">
              <a:latin typeface="Bebas Neue" panose="020B0606020202050201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02545" y="310604"/>
            <a:ext cx="27855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:)</a:t>
            </a:r>
            <a:endParaRPr lang="fr-FR" sz="3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685" y="268068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96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Demo</a:t>
            </a:r>
            <a:r>
              <a:rPr lang="fr-FR" sz="9600" b="1" dirty="0">
                <a:solidFill>
                  <a:schemeClr val="bg1"/>
                </a:solidFill>
                <a:latin typeface="Bebas Neue" panose="020B0606020202050201" pitchFamily="34" charset="0"/>
              </a:rPr>
              <a:t> time !</a:t>
            </a:r>
          </a:p>
        </p:txBody>
      </p:sp>
    </p:spTree>
    <p:extLst>
      <p:ext uri="{BB962C8B-B14F-4D97-AF65-F5344CB8AC3E}">
        <p14:creationId xmlns:p14="http://schemas.microsoft.com/office/powerpoint/2010/main" val="13095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2022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renforcées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3240149"/>
            <a:ext cx="101086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Communiquer avec un client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Django et son ORM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Déployer sur </a:t>
            </a:r>
            <a:r>
              <a:rPr lang="fr-FR" sz="2800" dirty="0" err="1" smtClean="0"/>
              <a:t>Heroku</a:t>
            </a:r>
            <a:r>
              <a:rPr lang="fr-FR" sz="2800" dirty="0" smtClean="0"/>
              <a:t>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Structurer un projet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de la doc.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8"/>
    </mc:Choice>
    <mc:Fallback xmlns="">
      <p:transition spd="slow" advTm="40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3133" y="-76200"/>
            <a:ext cx="12369800" cy="699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328974" y="2312537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800" dirty="0" smtClean="0">
                <a:solidFill>
                  <a:schemeClr val="bg1"/>
                </a:solidFill>
              </a:rPr>
              <a:t>Q&amp;A</a:t>
            </a:r>
            <a:endParaRPr lang="fr-FR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Intégration continue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44" y="2800512"/>
            <a:ext cx="3492638" cy="34647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37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Déploiement sur un serveur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Nouvelle fonctionnalité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87" y="3079664"/>
            <a:ext cx="5661025" cy="32579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2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Faire du monitoring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Nouvelle fonctionnalité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75" y="3079664"/>
            <a:ext cx="5835650" cy="3466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76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Création de tâche </a:t>
            </a:r>
            <a:r>
              <a:rPr lang="fr-FR" dirty="0" err="1" smtClean="0"/>
              <a:t>Cron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Nouvelle fonctionnalité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72" y="3606895"/>
            <a:ext cx="7360256" cy="25705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87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6182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2943786"/>
            <a:ext cx="105156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Machine principale</a:t>
            </a:r>
            <a:endParaRPr lang="fr-FR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</a:t>
            </a:r>
            <a:r>
              <a:rPr lang="fr-FR" sz="2800" dirty="0" smtClean="0"/>
              <a:t>sous Windows </a:t>
            </a:r>
            <a:r>
              <a:rPr lang="fr-FR" sz="2800" dirty="0" smtClean="0"/>
              <a:t>10</a:t>
            </a:r>
            <a:r>
              <a:rPr lang="fr-FR" sz="2800" dirty="0"/>
              <a:t> 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Ligne de commande Windows + PowerShell (avec </a:t>
            </a:r>
            <a:r>
              <a:rPr lang="fr-FR" sz="2800" dirty="0" err="1" smtClean="0"/>
              <a:t>OpenSSH</a:t>
            </a:r>
            <a:r>
              <a:rPr lang="fr-FR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r>
              <a:rPr lang="fr-FR" sz="2800" b="1" dirty="0" smtClean="0"/>
              <a:t>Serveurs distants</a:t>
            </a:r>
            <a:endParaRPr lang="fr-FR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/>
              <a:t>Droplet</a:t>
            </a:r>
            <a:r>
              <a:rPr lang="fr-FR" sz="2800" dirty="0" smtClean="0"/>
              <a:t> </a:t>
            </a:r>
            <a:r>
              <a:rPr lang="fr-FR" sz="2800" dirty="0" err="1" smtClean="0"/>
              <a:t>DigitalOcean</a:t>
            </a:r>
            <a:r>
              <a:rPr lang="fr-FR" sz="2800" dirty="0" smtClean="0"/>
              <a:t>, Ubuntu 16.04.4 x64 + </a:t>
            </a:r>
            <a:r>
              <a:rPr lang="fr-FR" sz="2800" dirty="0" err="1" smtClean="0"/>
              <a:t>vim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/>
              <a:t>Raspberry</a:t>
            </a:r>
            <a:r>
              <a:rPr lang="fr-FR" sz="2800" dirty="0" smtClean="0"/>
              <a:t> Pi 3B, </a:t>
            </a:r>
            <a:r>
              <a:rPr lang="fr-FR" sz="2800" dirty="0" err="1" smtClean="0"/>
              <a:t>Raspbian</a:t>
            </a:r>
            <a:r>
              <a:rPr lang="fr-FR" sz="2800" dirty="0" smtClean="0"/>
              <a:t> Jessie + </a:t>
            </a:r>
            <a:r>
              <a:rPr lang="fr-FR" sz="2800" dirty="0" err="1" smtClean="0"/>
              <a:t>vim</a:t>
            </a:r>
            <a:endParaRPr lang="fr-FR" sz="2800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932" y="2269906"/>
            <a:ext cx="11082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Apprentissage de </a:t>
            </a:r>
            <a:r>
              <a:rPr lang="fr-FR" sz="2800" b="1" dirty="0" err="1" smtClean="0"/>
              <a:t>Nginx</a:t>
            </a:r>
            <a:r>
              <a:rPr lang="fr-FR" sz="2800" dirty="0" smtClean="0"/>
              <a:t> ;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53192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route.</a:t>
            </a:r>
          </a:p>
        </p:txBody>
      </p:sp>
      <p:sp>
        <p:nvSpPr>
          <p:cNvPr id="2" name="Rectangle 1"/>
          <p:cNvSpPr/>
          <p:nvPr/>
        </p:nvSpPr>
        <p:spPr>
          <a:xfrm>
            <a:off x="905931" y="2793126"/>
            <a:ext cx="10718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Apprentissage de </a:t>
            </a:r>
            <a:r>
              <a:rPr lang="fr-FR" sz="2800" b="1" dirty="0" err="1" smtClean="0"/>
              <a:t>Supervisor</a:t>
            </a:r>
            <a:r>
              <a:rPr lang="fr-FR" sz="2800" dirty="0" smtClean="0"/>
              <a:t> 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905930" y="3326259"/>
            <a:ext cx="9939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Apprentissage de </a:t>
            </a:r>
            <a:r>
              <a:rPr lang="fr-FR" sz="2800" b="1" dirty="0" smtClean="0"/>
              <a:t>Travis </a:t>
            </a:r>
            <a:r>
              <a:rPr lang="fr-FR" sz="2800" dirty="0" smtClean="0"/>
              <a:t>et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Sentry</a:t>
            </a:r>
            <a:r>
              <a:rPr lang="fr-FR" sz="2800" b="1" dirty="0" smtClean="0"/>
              <a:t> 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2605" y="3839566"/>
            <a:ext cx="9939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Création de </a:t>
            </a:r>
            <a:r>
              <a:rPr lang="fr-FR" sz="2800" b="1" dirty="0" smtClean="0"/>
              <a:t>tâches </a:t>
            </a:r>
            <a:r>
              <a:rPr lang="fr-FR" sz="2800" b="1" dirty="0" err="1" smtClean="0"/>
              <a:t>Cron</a:t>
            </a:r>
            <a:r>
              <a:rPr lang="fr-FR" sz="2800" b="1" dirty="0" smtClean="0"/>
              <a:t>.</a:t>
            </a:r>
            <a:endParaRPr lang="fr-FR" sz="28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" grpId="0"/>
      <p:bldP spid="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Démarche choisie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44653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Discuter</a:t>
            </a:r>
            <a:r>
              <a:rPr lang="fr-FR" sz="2800" dirty="0" smtClean="0"/>
              <a:t> avec mon mentor (client) ;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3617" y="404797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Identifier</a:t>
            </a:r>
            <a:r>
              <a:rPr lang="fr-FR" sz="2800" dirty="0" smtClean="0"/>
              <a:t> les besoins ;</a:t>
            </a:r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1123617" y="4649417"/>
            <a:ext cx="1042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Créer</a:t>
            </a:r>
            <a:r>
              <a:rPr lang="fr-FR" sz="2800" dirty="0" smtClean="0"/>
              <a:t> les </a:t>
            </a:r>
            <a:r>
              <a:rPr lang="fr-FR" sz="2800" b="1" dirty="0" smtClean="0"/>
              <a:t>fonctionnalités</a:t>
            </a:r>
            <a:r>
              <a:rPr lang="fr-FR" sz="2800" dirty="0" smtClean="0"/>
              <a:t> et leur </a:t>
            </a:r>
            <a:r>
              <a:rPr lang="fr-FR" sz="2800" b="1" dirty="0" smtClean="0"/>
              <a:t>design</a:t>
            </a:r>
            <a:r>
              <a:rPr lang="fr-FR" sz="2800" dirty="0" smtClean="0"/>
              <a:t> ;</a:t>
            </a:r>
            <a:endParaRPr lang="fr-FR" sz="2800" dirty="0"/>
          </a:p>
        </p:txBody>
      </p:sp>
      <p:sp>
        <p:nvSpPr>
          <p:cNvPr id="17" name="Rectangle 16"/>
          <p:cNvSpPr/>
          <p:nvPr/>
        </p:nvSpPr>
        <p:spPr>
          <a:xfrm>
            <a:off x="1123617" y="5250858"/>
            <a:ext cx="1042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Créer/modifier les </a:t>
            </a:r>
            <a:r>
              <a:rPr lang="fr-FR" sz="2800" b="1" dirty="0" smtClean="0"/>
              <a:t>tests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8"/>
    </mc:Choice>
    <mc:Fallback xmlns="">
      <p:transition spd="slow" advTm="37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04385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Adapter la pagination à tous les écrans</a:t>
            </a:r>
            <a:r>
              <a:rPr lang="fr-FR" sz="2800" dirty="0" smtClean="0"/>
              <a:t>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3986401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Suivre des fils </a:t>
            </a:r>
            <a:r>
              <a:rPr lang="fr-FR" sz="2800" dirty="0" err="1" smtClean="0"/>
              <a:t>StackOverflow</a:t>
            </a:r>
            <a:r>
              <a:rPr lang="fr-FR" sz="2800" dirty="0" smtClean="0"/>
              <a:t> et </a:t>
            </a:r>
            <a:r>
              <a:rPr lang="fr-FR" sz="2800" b="1" dirty="0" smtClean="0"/>
              <a:t>adapter</a:t>
            </a:r>
            <a:r>
              <a:rPr lang="fr-FR" sz="2800" dirty="0" smtClean="0"/>
              <a:t> les </a:t>
            </a:r>
            <a:r>
              <a:rPr lang="fr-FR" sz="2800" dirty="0" err="1" smtClean="0"/>
              <a:t>presets</a:t>
            </a:r>
            <a:r>
              <a:rPr lang="fr-FR" sz="2800" dirty="0" smtClean="0"/>
              <a:t> </a:t>
            </a:r>
            <a:r>
              <a:rPr lang="fr-FR" sz="2800" dirty="0" err="1" smtClean="0"/>
              <a:t>Bootstrap</a:t>
            </a:r>
            <a:r>
              <a:rPr lang="fr-FR" sz="2800" b="1" dirty="0" smtClean="0"/>
              <a:t>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2828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85" y="4965063"/>
            <a:ext cx="2791215" cy="153373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64" y="4965063"/>
            <a:ext cx="3019846" cy="57158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3096325" y="6129470"/>
            <a:ext cx="73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Avant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514355" y="6129470"/>
            <a:ext cx="7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Après</a:t>
            </a:r>
            <a:endParaRPr lang="fr-FR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0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303</Words>
  <Application>Microsoft Office PowerPoint</Application>
  <PresentationFormat>Grand écran</PresentationFormat>
  <Paragraphs>99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Akzidenz-Grotesk BQ</vt:lpstr>
      <vt:lpstr>Arial</vt:lpstr>
      <vt:lpstr>Bebas Neue</vt:lpstr>
      <vt:lpstr>Calibri</vt:lpstr>
      <vt:lpstr>Calibri Light</vt:lpstr>
      <vt:lpstr>Segoe UI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471</cp:revision>
  <dcterms:created xsi:type="dcterms:W3CDTF">2017-11-05T09:03:32Z</dcterms:created>
  <dcterms:modified xsi:type="dcterms:W3CDTF">2018-05-19T11:23:02Z</dcterms:modified>
</cp:coreProperties>
</file>