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77" r:id="rId5"/>
    <p:sldId id="278" r:id="rId6"/>
    <p:sldId id="279" r:id="rId7"/>
    <p:sldId id="258" r:id="rId8"/>
    <p:sldId id="264" r:id="rId9"/>
    <p:sldId id="266" r:id="rId10"/>
    <p:sldId id="274" r:id="rId11"/>
    <p:sldId id="280" r:id="rId12"/>
    <p:sldId id="272" r:id="rId13"/>
    <p:sldId id="270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Améliorez un projet existant en Python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Le client de la plateforme Pur Beurre a plusieurs requêtes concernant son application.</a:t>
            </a:r>
            <a:endParaRPr lang="fr-FR" dirty="0"/>
          </a:p>
          <a:p>
            <a:pPr algn="ctr"/>
            <a:r>
              <a:rPr lang="fr-FR" dirty="0" smtClean="0"/>
              <a:t>Il souhaite ajouter deux fonctionnalités et qu’une déjà implémentée soit réparée.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991983"/>
            <a:ext cx="2518833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385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Adapter la pagination à tous les écrans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</a:t>
            </a:r>
            <a:r>
              <a:rPr lang="fr-FR" b="1" dirty="0" smtClean="0">
                <a:solidFill>
                  <a:schemeClr val="accent4"/>
                </a:solidFill>
              </a:rPr>
              <a:t>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3986401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des fils </a:t>
            </a:r>
            <a:r>
              <a:rPr lang="fr-FR" sz="2800" dirty="0" err="1" smtClean="0"/>
              <a:t>StackOverflow</a:t>
            </a:r>
            <a:r>
              <a:rPr lang="fr-FR" sz="2800" dirty="0" smtClean="0"/>
              <a:t> et </a:t>
            </a:r>
            <a:r>
              <a:rPr lang="fr-FR" sz="2800" b="1" dirty="0" smtClean="0"/>
              <a:t>adapter</a:t>
            </a:r>
            <a:r>
              <a:rPr lang="fr-FR" sz="2800" dirty="0" smtClean="0"/>
              <a:t> les </a:t>
            </a:r>
            <a:r>
              <a:rPr lang="fr-FR" sz="2800" dirty="0" err="1" smtClean="0"/>
              <a:t>presets</a:t>
            </a:r>
            <a:r>
              <a:rPr lang="fr-FR" sz="2800" dirty="0" smtClean="0"/>
              <a:t> </a:t>
            </a:r>
            <a:r>
              <a:rPr lang="fr-FR" sz="2800" dirty="0" err="1" smtClean="0"/>
              <a:t>Bootstrap</a:t>
            </a:r>
            <a:r>
              <a:rPr lang="fr-FR" sz="2800" b="1" dirty="0" smtClean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2828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5" y="4965063"/>
            <a:ext cx="2791215" cy="15337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4965063"/>
            <a:ext cx="3019846" cy="57158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096325" y="6129470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Avant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514355" y="6129470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Après</a:t>
            </a:r>
            <a:endParaRPr lang="fr-F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1791514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par </a:t>
            </a:r>
            <a:r>
              <a:rPr lang="fr-FR" sz="2800" b="1" dirty="0" smtClean="0"/>
              <a:t>mots clés.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121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</a:t>
            </a:r>
            <a:r>
              <a:rPr lang="fr-FR" b="1" dirty="0" smtClean="0">
                <a:solidFill>
                  <a:schemeClr val="accent4"/>
                </a:solidFill>
              </a:rPr>
              <a:t>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3457148"/>
            <a:ext cx="1067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Essayer par mes propres moyens puis suivre des fils </a:t>
            </a:r>
            <a:r>
              <a:rPr lang="fr-FR" sz="2800" b="1" dirty="0" err="1" smtClean="0"/>
              <a:t>StackOverflow</a:t>
            </a:r>
            <a:r>
              <a:rPr lang="fr-FR" sz="2800" b="1" dirty="0" smtClean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2299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4274974"/>
            <a:ext cx="4402302" cy="2388293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5672667" y="5427133"/>
            <a:ext cx="1397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4" y="4274975"/>
            <a:ext cx="4179511" cy="23882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0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22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240149"/>
            <a:ext cx="101086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Communiquer avec un client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Django et son ORM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un projet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de la doc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et Django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02" y="3370035"/>
            <a:ext cx="6192996" cy="2768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Ajouter/réparer des fonctionnalités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82" y="2750607"/>
            <a:ext cx="4764617" cy="3081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Changer de mot de passe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876482"/>
            <a:ext cx="7670800" cy="3103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2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Ajouter une pagination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Nouvelle fonctionnalité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0" y="3079664"/>
            <a:ext cx="11174360" cy="3132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6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La recherche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 à réparer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6" y="2564921"/>
            <a:ext cx="8593667" cy="3963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8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Ajout de la</a:t>
            </a:r>
            <a:r>
              <a:rPr lang="fr-FR" sz="2800" b="1" dirty="0" smtClean="0"/>
              <a:t> pagination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Réparer la </a:t>
            </a:r>
            <a:r>
              <a:rPr lang="fr-FR" sz="2800" b="1" dirty="0" smtClean="0"/>
              <a:t>recherche</a:t>
            </a:r>
            <a:r>
              <a:rPr lang="fr-FR" sz="2800" dirty="0" smtClean="0"/>
              <a:t> sans tout refaire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Réparer les </a:t>
            </a:r>
            <a:r>
              <a:rPr lang="fr-FR" sz="2800" b="1" dirty="0" smtClean="0"/>
              <a:t>tests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Discuter</a:t>
            </a:r>
            <a:r>
              <a:rPr lang="fr-FR" sz="2800" dirty="0" smtClean="0"/>
              <a:t> avec mon mentor (client) </a:t>
            </a:r>
            <a:r>
              <a:rPr lang="fr-FR" sz="2800" dirty="0" smtClean="0"/>
              <a:t>;</a:t>
            </a:r>
            <a:endParaRPr lang="fr-FR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Identifier</a:t>
            </a:r>
            <a:r>
              <a:rPr lang="fr-FR" sz="2800" dirty="0" smtClean="0"/>
              <a:t> les besoins 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4649417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smtClean="0"/>
              <a:t>design</a:t>
            </a:r>
            <a:r>
              <a:rPr lang="fr-FR" sz="2800" dirty="0" smtClean="0"/>
              <a:t> </a:t>
            </a:r>
            <a:r>
              <a:rPr lang="fr-FR" sz="2800" dirty="0" smtClean="0"/>
              <a:t>des nouvelles fonctionnalités ;</a:t>
            </a:r>
            <a:endParaRPr lang="fr-FR" sz="2800" dirty="0"/>
          </a:p>
        </p:txBody>
      </p:sp>
      <p:sp>
        <p:nvSpPr>
          <p:cNvPr id="17" name="Rectangle 16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Créer/modifier </a:t>
            </a:r>
            <a:r>
              <a:rPr lang="fr-FR" sz="2800" dirty="0" smtClean="0"/>
              <a:t>les </a:t>
            </a:r>
            <a:r>
              <a:rPr lang="fr-FR" sz="2800" b="1" dirty="0" smtClean="0"/>
              <a:t>tests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3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292</Words>
  <Application>Microsoft Office PowerPoint</Application>
  <PresentationFormat>Grand écran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447</cp:revision>
  <dcterms:created xsi:type="dcterms:W3CDTF">2017-11-05T09:03:32Z</dcterms:created>
  <dcterms:modified xsi:type="dcterms:W3CDTF">2018-04-21T18:00:59Z</dcterms:modified>
</cp:coreProperties>
</file>