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D80C-1B0F-4608-B490-406BE34CEB4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90" y="3067403"/>
            <a:ext cx="3281802" cy="34996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07" y="3067404"/>
            <a:ext cx="3281131" cy="34989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7300" y="2218339"/>
            <a:ext cx="713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0" i="0" u="none" strike="noStrike" baseline="30000" dirty="0" err="1" smtClean="0">
                <a:solidFill>
                  <a:srgbClr val="000000"/>
                </a:solidFill>
                <a:latin typeface="Helvetica LT Std" panose="020B0504020202020204" pitchFamily="34" charset="0"/>
              </a:rPr>
              <a:t>McGyver</a:t>
            </a:r>
            <a:r>
              <a:rPr lang="fr-FR" sz="2400" b="0" i="0" u="none" strike="noStrike" baseline="30000" dirty="0" smtClean="0">
                <a:solidFill>
                  <a:srgbClr val="000000"/>
                </a:solidFill>
                <a:latin typeface="Helvetica LT Std" panose="020B0504020202020204" pitchFamily="34" charset="0"/>
              </a:rPr>
              <a:t> est coincé dans un labyrinthe, dont la sortie est gardée ! Il doit récupérer 3 objets et les assembler afin d’endormir le garde et s’échapper !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Première approche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096147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 le tuto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sur OpenClassrooms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Lire la documentation de </a:t>
            </a:r>
            <a:r>
              <a:rPr lang="fr-FR" sz="2800" dirty="0" err="1" smtClean="0"/>
              <a:t>Pygame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Réalisation du jeu calquée sur le tutoriel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d’OC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38200" y="4564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Remaniement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3617" y="582252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Orientation vers une architecture MVC plus modulable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269067" y="1871134"/>
            <a:ext cx="8966200" cy="498686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Analyse de la structure du programme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977251"/>
            <a:ext cx="1430867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Main.py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68633" y="977251"/>
            <a:ext cx="1520767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Init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Pygame</a:t>
            </a:r>
            <a:r>
              <a:rPr lang="fr-FR" sz="1600" dirty="0" smtClean="0">
                <a:latin typeface="Bebas Neue" panose="020B0606020202050201" pitchFamily="34" charset="0"/>
              </a:rPr>
              <a:t>, fonts, </a:t>
            </a:r>
            <a:r>
              <a:rPr lang="fr-FR" sz="1600" dirty="0" err="1" smtClean="0">
                <a:latin typeface="Bebas Neue" panose="020B0606020202050201" pitchFamily="34" charset="0"/>
              </a:rPr>
              <a:t>window</a:t>
            </a:r>
            <a:endParaRPr lang="fr-FR" sz="1600" dirty="0" smtClean="0">
              <a:latin typeface="Bebas Neue" panose="020B0606020202050201" pitchFamily="34" charset="0"/>
            </a:endParaRPr>
          </a:p>
        </p:txBody>
      </p:sp>
      <p:cxnSp>
        <p:nvCxnSpPr>
          <p:cNvPr id="15" name="Connecteur droit avec flèche 14"/>
          <p:cNvCxnSpPr>
            <a:stCxn id="2" idx="3"/>
            <a:endCxn id="14" idx="1"/>
          </p:cNvCxnSpPr>
          <p:nvPr/>
        </p:nvCxnSpPr>
        <p:spPr>
          <a:xfrm>
            <a:off x="2269067" y="1358251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88966" y="977251"/>
            <a:ext cx="1430867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bas Neue" panose="020B0606020202050201" pitchFamily="34" charset="0"/>
              </a:rPr>
              <a:t>Main </a:t>
            </a:r>
            <a:r>
              <a:rPr lang="fr-FR" sz="1600" dirty="0" err="1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089400" y="1358251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88966" y="1984784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In menu </a:t>
            </a:r>
            <a:r>
              <a:rPr lang="fr-FR" sz="1600" dirty="0" err="1" smtClean="0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27" name="Connecteur droit avec flèche 26"/>
          <p:cNvCxnSpPr>
            <a:stCxn id="19" idx="2"/>
            <a:endCxn id="23" idx="0"/>
          </p:cNvCxnSpPr>
          <p:nvPr/>
        </p:nvCxnSpPr>
        <p:spPr>
          <a:xfrm>
            <a:off x="5104400" y="1739251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88966" y="2978030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Get</a:t>
            </a:r>
            <a:r>
              <a:rPr lang="fr-FR" sz="1600" dirty="0" smtClean="0">
                <a:latin typeface="Bebas Neue" panose="020B0606020202050201" pitchFamily="34" charset="0"/>
              </a:rPr>
              <a:t> key </a:t>
            </a:r>
            <a:r>
              <a:rPr lang="fr-FR" sz="1600" dirty="0" err="1" smtClean="0">
                <a:latin typeface="Bebas Neue" panose="020B0606020202050201" pitchFamily="34" charset="0"/>
              </a:rPr>
              <a:t>events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5104400" y="2746784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4089400" y="3359030"/>
            <a:ext cx="29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819833" y="3359030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58534" y="2978030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Display </a:t>
            </a:r>
            <a:r>
              <a:rPr lang="fr-FR" sz="1600" dirty="0" err="1" smtClean="0">
                <a:latin typeface="Bebas Neue" panose="020B0606020202050201" pitchFamily="34" charset="0"/>
              </a:rPr>
              <a:t>controls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9398" y="2978030"/>
            <a:ext cx="1430867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Init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map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hero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npc</a:t>
            </a:r>
            <a:r>
              <a:rPr lang="fr-FR" sz="1600" dirty="0" smtClean="0">
                <a:latin typeface="Bebas Neue" panose="020B0606020202050201" pitchFamily="34" charset="0"/>
              </a:rPr>
              <a:t>, images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19398" y="3985563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In </a:t>
            </a:r>
            <a:r>
              <a:rPr lang="fr-FR" sz="1600" dirty="0" err="1" smtClean="0">
                <a:latin typeface="Bebas Neue" panose="020B0606020202050201" pitchFamily="34" charset="0"/>
              </a:rPr>
              <a:t>game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6810199" y="3740030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119398" y="4993096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Dsiplay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map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hero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npc</a:t>
            </a:r>
            <a:r>
              <a:rPr lang="fr-FR" sz="1600" dirty="0" smtClean="0">
                <a:latin typeface="Bebas Neue" panose="020B0606020202050201" pitchFamily="34" charset="0"/>
              </a:rPr>
              <a:t>, images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810199" y="4747563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19398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Get</a:t>
            </a:r>
            <a:r>
              <a:rPr lang="fr-FR" sz="1600" dirty="0" smtClean="0">
                <a:latin typeface="Bebas Neue" panose="020B0606020202050201" pitchFamily="34" charset="0"/>
              </a:rPr>
              <a:t> key </a:t>
            </a:r>
            <a:r>
              <a:rPr lang="fr-FR" sz="1600" dirty="0" err="1" smtClean="0">
                <a:latin typeface="Bebas Neue" panose="020B0606020202050201" pitchFamily="34" charset="0"/>
              </a:rPr>
              <a:t>events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6810199" y="5755096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5819833" y="6381629"/>
            <a:ext cx="29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7550265" y="6396326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88966" y="5998633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Display </a:t>
            </a:r>
            <a:r>
              <a:rPr lang="fr-FR" sz="1600" dirty="0" err="1" smtClean="0">
                <a:latin typeface="Bebas Neue" panose="020B0606020202050201" pitchFamily="34" charset="0"/>
              </a:rPr>
              <a:t>inventory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59866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Move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80264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End </a:t>
            </a:r>
            <a:r>
              <a:rPr lang="fr-FR" sz="1600" dirty="0" err="1" smtClean="0">
                <a:latin typeface="Bebas Neue" panose="020B0606020202050201" pitchFamily="34" charset="0"/>
              </a:rPr>
              <a:t>game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9280698" y="6396326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3"/>
          </p:cNvCxnSpPr>
          <p:nvPr/>
        </p:nvCxnSpPr>
        <p:spPr>
          <a:xfrm flipV="1">
            <a:off x="11011131" y="3359030"/>
            <a:ext cx="0" cy="302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41" idx="3"/>
          </p:cNvCxnSpPr>
          <p:nvPr/>
        </p:nvCxnSpPr>
        <p:spPr>
          <a:xfrm>
            <a:off x="7550265" y="3359030"/>
            <a:ext cx="3480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0086033" y="198478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Bebas Neue" panose="020B0606020202050201" pitchFamily="34" charset="0"/>
              </a:rPr>
              <a:t>Main </a:t>
            </a:r>
            <a:r>
              <a:rPr lang="fr-FR" dirty="0" err="1">
                <a:latin typeface="Bebas Neue" panose="020B0606020202050201" pitchFamily="34" charset="0"/>
              </a:rPr>
              <a:t>loop</a:t>
            </a:r>
            <a:endParaRPr lang="fr-FR" dirty="0"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00048" y="2978030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chemeClr val="accent5"/>
                </a:solidFill>
                <a:latin typeface="Bebas Neue" panose="020B0606020202050201" pitchFamily="34" charset="0"/>
              </a:rPr>
              <a:t>Reset</a:t>
            </a:r>
            <a:endParaRPr lang="fr-FR" dirty="0">
              <a:solidFill>
                <a:schemeClr val="accent5"/>
              </a:solidFill>
              <a:latin typeface="Bebas Neue" panose="020B0606020202050201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53633" y="2673406"/>
            <a:ext cx="9844275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baseline="30000" dirty="0" smtClean="0">
                <a:solidFill>
                  <a:srgbClr val="000000"/>
                </a:solidFill>
                <a:latin typeface="Helvetica LT Std" panose="020B0504020202020204" pitchFamily="34" charset="0"/>
              </a:rPr>
              <a:t>Structure à orientation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core</a:t>
            </a:r>
            <a:r>
              <a:rPr lang="fr-FR" sz="2800" dirty="0"/>
              <a:t> : classes des éléments du jeu (</a:t>
            </a:r>
            <a:r>
              <a:rPr lang="fr-FR" sz="2800" dirty="0" err="1"/>
              <a:t>Level</a:t>
            </a:r>
            <a:r>
              <a:rPr lang="fr-FR" sz="2800" dirty="0"/>
              <a:t>, Item, </a:t>
            </a:r>
            <a:r>
              <a:rPr lang="fr-FR" sz="2800" dirty="0" err="1"/>
              <a:t>GamePersona</a:t>
            </a:r>
            <a:r>
              <a:rPr lang="fr-FR" sz="2800" dirty="0"/>
              <a:t>, NPC, </a:t>
            </a:r>
            <a:r>
              <a:rPr lang="fr-FR" sz="2800" dirty="0" err="1"/>
              <a:t>Character</a:t>
            </a:r>
            <a:r>
              <a:rPr lang="fr-FR" sz="2800" dirty="0"/>
              <a:t> Inventory,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game_settings</a:t>
            </a:r>
            <a:r>
              <a:rPr lang="fr-FR" sz="2800" dirty="0"/>
              <a:t> : constantes du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views</a:t>
            </a:r>
            <a:r>
              <a:rPr lang="fr-FR" sz="2800" dirty="0"/>
              <a:t> : affichage des éléments à l’écran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exceptions</a:t>
            </a:r>
            <a:r>
              <a:rPr lang="fr-FR" sz="2800" dirty="0"/>
              <a:t> : gérer des exceptions personnalisées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main</a:t>
            </a:r>
            <a:r>
              <a:rPr lang="fr-FR" sz="2800" dirty="0"/>
              <a:t> : boucle principale du programme</a:t>
            </a:r>
          </a:p>
        </p:txBody>
      </p:sp>
    </p:spTree>
    <p:extLst>
      <p:ext uri="{BB962C8B-B14F-4D97-AF65-F5344CB8AC3E}">
        <p14:creationId xmlns:p14="http://schemas.microsoft.com/office/powerpoint/2010/main" val="15760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3" grpId="0"/>
      <p:bldP spid="13" grpId="1"/>
      <p:bldP spid="2" grpId="0" animBg="1"/>
      <p:bldP spid="14" grpId="0" animBg="1"/>
      <p:bldP spid="19" grpId="0" animBg="1"/>
      <p:bldP spid="23" grpId="0" animBg="1"/>
      <p:bldP spid="36" grpId="0" animBg="1"/>
      <p:bldP spid="40" grpId="0" animBg="1"/>
      <p:bldP spid="41" grpId="0" animBg="1"/>
      <p:bldP spid="54" grpId="0" animBg="1"/>
      <p:bldP spid="56" grpId="0" animBg="1"/>
      <p:bldP spid="58" grpId="0" animBg="1"/>
      <p:bldP spid="62" grpId="0" animBg="1"/>
      <p:bldP spid="63" grpId="0" animBg="1"/>
      <p:bldP spid="64" grpId="0" animBg="1"/>
      <p:bldP spid="78" grpId="0"/>
      <p:bldP spid="79" grpId="0"/>
      <p:bldP spid="80" grpId="0"/>
      <p:bldP spid="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Création du fichier du labyrinthe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3617" y="1905323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Fichier </a:t>
            </a:r>
            <a:r>
              <a:rPr lang="fr-FR" sz="2800" dirty="0" err="1" smtClean="0"/>
              <a:t>txt</a:t>
            </a:r>
            <a:r>
              <a:rPr lang="fr-FR" sz="2800" dirty="0" smtClean="0"/>
              <a:t> (ouvrable sur tous les ordinateurs modernes)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Labyrinthe créé « à la main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Vérification îlots inaccessibles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08" y="3155422"/>
            <a:ext cx="1647888" cy="34618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23618" y="3465513"/>
            <a:ext cx="6221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d</a:t>
            </a:r>
            <a:r>
              <a:rPr lang="fr-FR" sz="2000" dirty="0" smtClean="0"/>
              <a:t> : départ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f</a:t>
            </a:r>
            <a:r>
              <a:rPr lang="fr-FR" sz="2000" dirty="0" smtClean="0"/>
              <a:t> : </a:t>
            </a:r>
            <a:r>
              <a:rPr lang="fr-FR" sz="2000" dirty="0" err="1" smtClean="0"/>
              <a:t>floor</a:t>
            </a:r>
            <a:r>
              <a:rPr lang="fr-FR" sz="2000" dirty="0" smtClean="0"/>
              <a:t> (</a:t>
            </a:r>
            <a:r>
              <a:rPr lang="fr-FR" sz="2000" dirty="0" err="1" smtClean="0"/>
              <a:t>sprite</a:t>
            </a:r>
            <a:r>
              <a:rPr lang="fr-FR" sz="2000" dirty="0" smtClean="0"/>
              <a:t> sur lequel le personnage peut se déplacer)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m</a:t>
            </a:r>
            <a:r>
              <a:rPr lang="fr-FR" sz="2000" dirty="0" smtClean="0"/>
              <a:t> : mur (</a:t>
            </a:r>
            <a:r>
              <a:rPr lang="fr-FR" sz="2000" dirty="0" err="1" smtClean="0"/>
              <a:t>sprite</a:t>
            </a:r>
            <a:r>
              <a:rPr lang="fr-FR" sz="2000" dirty="0" smtClean="0"/>
              <a:t> non traversable)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3618" y="5259055"/>
            <a:ext cx="6221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 gardien est placé aléatoirement dans une zone restreinte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objets sont placés aléatoirement</a:t>
            </a:r>
          </a:p>
        </p:txBody>
      </p:sp>
    </p:spTree>
    <p:extLst>
      <p:ext uri="{BB962C8B-B14F-4D97-AF65-F5344CB8AC3E}">
        <p14:creationId xmlns:p14="http://schemas.microsoft.com/office/powerpoint/2010/main" val="42825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Choix d’algorithme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400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latin typeface="Akzidenz-Grotesk BQ" pitchFamily="50" charset="0"/>
              </a:rPr>
              <a:t>Position aléatoire des objets et du gardien</a:t>
            </a:r>
            <a:endParaRPr lang="fr-FR" sz="3200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563738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Pseudo code :</a:t>
            </a:r>
          </a:p>
          <a:p>
            <a:r>
              <a:rPr lang="fr-FR" sz="2800" dirty="0" err="1"/>
              <a:t>d</a:t>
            </a:r>
            <a:r>
              <a:rPr lang="fr-FR" sz="2800" dirty="0" err="1" smtClean="0"/>
              <a:t>ef</a:t>
            </a:r>
            <a:r>
              <a:rPr lang="fr-FR" sz="2800" dirty="0" smtClean="0"/>
              <a:t> </a:t>
            </a:r>
            <a:r>
              <a:rPr lang="fr-FR" sz="2800" dirty="0" err="1" smtClean="0"/>
              <a:t>random_position</a:t>
            </a:r>
            <a:r>
              <a:rPr lang="fr-FR" sz="2800" dirty="0" smtClean="0"/>
              <a:t>(self):</a:t>
            </a:r>
          </a:p>
          <a:p>
            <a:pPr lvl="4"/>
            <a:r>
              <a:rPr lang="fr-FR" sz="2800" dirty="0" smtClean="0"/>
              <a:t>x, y = 0, 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7079" y="4471953"/>
            <a:ext cx="10552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	x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  <a:p>
            <a:r>
              <a:rPr lang="fr-FR" sz="2800" dirty="0" smtClean="0"/>
              <a:t>	y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5358" y="54260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err="1" smtClean="0"/>
              <a:t>self.position</a:t>
            </a:r>
            <a:r>
              <a:rPr lang="fr-FR" sz="2800" dirty="0" smtClean="0"/>
              <a:t>(x, y) = « *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85358" y="5949280"/>
            <a:ext cx="1893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return (x, 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49116" y="3948733"/>
            <a:ext cx="6220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Tant que </a:t>
            </a:r>
            <a:r>
              <a:rPr lang="fr-FR" sz="2800" dirty="0" err="1" smtClean="0"/>
              <a:t>self.position</a:t>
            </a:r>
            <a:r>
              <a:rPr lang="fr-FR" sz="2800" dirty="0" smtClean="0"/>
              <a:t>(x, y) n’est pas </a:t>
            </a:r>
            <a:r>
              <a:rPr lang="fr-FR" sz="2800" dirty="0" err="1" smtClean="0"/>
              <a:t>floor</a:t>
            </a:r>
            <a:r>
              <a:rPr lang="fr-FR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23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Conformité PEP 8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1905323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du package « Anaconda » sur 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, intégrant un linter PEP8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838200" y="3225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err="1" smtClean="0">
                <a:latin typeface="Akzidenz-Grotesk BQ" pitchFamily="50" charset="0"/>
              </a:rPr>
              <a:t>Standalone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4511676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d’un environnement virtuel (</a:t>
            </a:r>
            <a:r>
              <a:rPr lang="fr-FR" sz="2800" dirty="0" err="1" smtClean="0"/>
              <a:t>virtualenv</a:t>
            </a:r>
            <a:r>
              <a:rPr lang="fr-F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requirements.txt via </a:t>
            </a:r>
            <a:r>
              <a:rPr lang="fr-FR" sz="2800" dirty="0" err="1" smtClean="0"/>
              <a:t>pip</a:t>
            </a:r>
            <a:r>
              <a:rPr lang="fr-FR" sz="2800" dirty="0" smtClean="0"/>
              <a:t> </a:t>
            </a:r>
            <a:r>
              <a:rPr lang="fr-FR" sz="2800" dirty="0" err="1" smtClean="0"/>
              <a:t>freeze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</a:t>
            </a:r>
            <a:r>
              <a:rPr lang="fr-FR" sz="2800" dirty="0" err="1" smtClean="0"/>
              <a:t>makefile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6999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3351282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/>
              <a:t>la librairie </a:t>
            </a:r>
            <a:r>
              <a:rPr lang="fr-FR" sz="2800" dirty="0" err="1"/>
              <a:t>Pygame</a:t>
            </a:r>
            <a:r>
              <a:rPr lang="fr-FR" sz="2800" dirty="0"/>
              <a:t> et par conséquent la SDL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fichier de License pour </a:t>
            </a:r>
            <a:r>
              <a:rPr lang="fr-FR" sz="2800" dirty="0" err="1"/>
              <a:t>GitHub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</a:t>
            </a:r>
            <a:r>
              <a:rPr lang="fr-FR" sz="2800" dirty="0" err="1"/>
              <a:t>makefile</a:t>
            </a:r>
            <a:r>
              <a:rPr lang="fr-FR" sz="2800" dirty="0"/>
              <a:t> ;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3351282"/>
            <a:ext cx="101086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de git et </a:t>
            </a:r>
            <a:r>
              <a:rPr lang="fr-FR" sz="2800" dirty="0" err="1" smtClean="0"/>
              <a:t>GitHub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Esprit logique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le langage </a:t>
            </a:r>
            <a:r>
              <a:rPr lang="fr-FR" sz="2800" dirty="0" err="1"/>
              <a:t>markdown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</a:t>
            </a:r>
            <a:r>
              <a:rPr lang="fr-FR" sz="2800" dirty="0" err="1"/>
              <a:t>pip</a:t>
            </a:r>
            <a:r>
              <a:rPr lang="fr-FR" sz="2800" dirty="0"/>
              <a:t> </a:t>
            </a:r>
            <a:r>
              <a:rPr lang="fr-FR" sz="2800" dirty="0" err="1"/>
              <a:t>freeze</a:t>
            </a:r>
            <a:r>
              <a:rPr lang="fr-FR" sz="2800" dirty="0"/>
              <a:t> &gt; requirements.txt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.</a:t>
            </a:r>
            <a:r>
              <a:rPr lang="fr-FR" sz="2800" dirty="0" err="1"/>
              <a:t>gitignore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les compréhensions de liste et les 2D </a:t>
            </a:r>
            <a:r>
              <a:rPr lang="fr-FR" sz="2800" dirty="0" err="1"/>
              <a:t>arrays</a:t>
            </a:r>
            <a:r>
              <a:rPr lang="fr-FR" sz="2800" dirty="0"/>
              <a:t>.</a:t>
            </a:r>
            <a:endParaRPr lang="fr-FR" sz="28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Améliorations possibles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3351282"/>
            <a:ext cx="101086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Faire un plan UML en pré-projet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un design </a:t>
            </a:r>
            <a:r>
              <a:rPr lang="fr-FR" sz="2800" dirty="0" smtClean="0"/>
              <a:t>pattern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Abstraire + les classes afin de penser à une évolution du jeu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Construction automatique et aléatoire d’un labyrinthe solvable (algorithme + poussé)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Ajouter des tests unitaires.</a:t>
            </a:r>
            <a:endParaRPr lang="fr-FR" sz="28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95" y="2844594"/>
            <a:ext cx="7060138" cy="2932079"/>
          </a:xfrm>
          <a:prstGeom prst="rect">
            <a:avLst/>
          </a:prstGeom>
        </p:spPr>
      </p:pic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8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67" y="2764215"/>
            <a:ext cx="3529466" cy="37637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7108" y="1732730"/>
            <a:ext cx="859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Positionnement aléatoire des items</a:t>
            </a:r>
            <a:r>
              <a:rPr lang="fr-FR" sz="2400" dirty="0" smtClean="0"/>
              <a:t> sur le labyrinthe</a:t>
            </a:r>
          </a:p>
          <a:p>
            <a:pPr algn="ctr"/>
            <a:r>
              <a:rPr lang="fr-FR" sz="2400" b="1" dirty="0" smtClean="0"/>
              <a:t>15 </a:t>
            </a:r>
            <a:r>
              <a:rPr lang="fr-FR" sz="2400" b="1" dirty="0" err="1" smtClean="0"/>
              <a:t>sprites</a:t>
            </a:r>
            <a:r>
              <a:rPr lang="fr-FR" sz="2400" b="1" dirty="0" smtClean="0"/>
              <a:t> de longueur et déplacement du héro de case en case</a:t>
            </a:r>
            <a:endParaRPr lang="fr-FR" sz="2400" b="1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2461846"/>
            <a:ext cx="7359381" cy="4089234"/>
          </a:xfrm>
          <a:prstGeom prst="rect">
            <a:avLst/>
          </a:prstGeom>
        </p:spPr>
      </p:pic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Utiliser la librairie </a:t>
            </a:r>
            <a:r>
              <a:rPr lang="fr-FR" b="1" dirty="0" err="1" smtClean="0"/>
              <a:t>Pygame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49" y="2485620"/>
            <a:ext cx="3865335" cy="41218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0" y="2485620"/>
            <a:ext cx="3865335" cy="4121884"/>
          </a:xfrm>
          <a:prstGeom prst="rect">
            <a:avLst/>
          </a:prstGeom>
        </p:spPr>
      </p:pic>
      <p:sp>
        <p:nvSpPr>
          <p:cNvPr id="6" name="Espace réservé du contenu 17"/>
          <p:cNvSpPr txBox="1">
            <a:spLocks/>
          </p:cNvSpPr>
          <p:nvPr/>
        </p:nvSpPr>
        <p:spPr>
          <a:xfrm>
            <a:off x="1093840" y="1790374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Conditions de victoire : </a:t>
            </a:r>
            <a:r>
              <a:rPr lang="fr-FR" b="1" dirty="0" smtClean="0"/>
              <a:t>ramasser tous les items et rejoindre la sortie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77" y="2680599"/>
            <a:ext cx="6791325" cy="3857625"/>
          </a:xfrm>
          <a:prstGeom prst="rect">
            <a:avLst/>
          </a:prstGeom>
        </p:spPr>
      </p:pic>
      <p:sp>
        <p:nvSpPr>
          <p:cNvPr id="5" name="Espace réservé du contenu 17"/>
          <p:cNvSpPr txBox="1">
            <a:spLocks/>
          </p:cNvSpPr>
          <p:nvPr/>
        </p:nvSpPr>
        <p:spPr>
          <a:xfrm>
            <a:off x="0" y="1893705"/>
            <a:ext cx="121920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 smtClean="0"/>
              <a:t>Programme </a:t>
            </a:r>
            <a:r>
              <a:rPr lang="fr-FR" b="1" dirty="0" err="1" smtClean="0"/>
              <a:t>standalone</a:t>
            </a:r>
            <a:r>
              <a:rPr lang="fr-FR" b="1" dirty="0" smtClean="0"/>
              <a:t> </a:t>
            </a:r>
            <a:r>
              <a:rPr lang="fr-FR" dirty="0" smtClean="0"/>
              <a:t>(environnement virtuel)</a:t>
            </a:r>
            <a:endParaRPr lang="fr-FR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un MacBook Pro 2017 sous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Sierra. </a:t>
            </a:r>
            <a:r>
              <a:rPr lang="fr-FR" sz="2800" dirty="0" err="1" smtClean="0"/>
              <a:t>Virtualenv</a:t>
            </a:r>
            <a:r>
              <a:rPr lang="fr-FR" sz="2800" dirty="0" smtClean="0"/>
              <a:t>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</a:t>
            </a:r>
            <a:r>
              <a:rPr lang="fr-FR" sz="2800" dirty="0" err="1" smtClean="0"/>
              <a:t>Raspberry</a:t>
            </a:r>
            <a:r>
              <a:rPr lang="fr-FR" sz="2800" dirty="0" smtClean="0"/>
              <a:t> Pi 3B ;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931239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la librairie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(Python + SDL)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mes dossiers et fichiers de 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les classes et leurs interactions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Comment gérer les objets et l’inventaire.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46080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</a:t>
            </a:r>
          </a:p>
        </p:txBody>
      </p:sp>
    </p:spTree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6698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Installer </a:t>
            </a:r>
            <a:r>
              <a:rPr lang="fr-FR" sz="2800" b="1" dirty="0" err="1" smtClean="0"/>
              <a:t>Pygame</a:t>
            </a:r>
            <a:r>
              <a:rPr lang="fr-FR" sz="2800" dirty="0" smtClean="0"/>
              <a:t> sur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Sierra dans un environnement virtuel via </a:t>
            </a:r>
            <a:r>
              <a:rPr lang="fr-FR" sz="2800" b="1" dirty="0" err="1" smtClean="0"/>
              <a:t>conda</a:t>
            </a:r>
            <a:r>
              <a:rPr lang="fr-FR" sz="2800" dirty="0" smtClean="0"/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4794426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Installer </a:t>
            </a:r>
            <a:r>
              <a:rPr lang="fr-FR" sz="2800" b="1" dirty="0" err="1" smtClean="0"/>
              <a:t>Pygame</a:t>
            </a:r>
            <a:r>
              <a:rPr lang="fr-FR" sz="2800" dirty="0" smtClean="0"/>
              <a:t> sur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Sierra dans un environnement virtuel via </a:t>
            </a:r>
            <a:r>
              <a:rPr lang="fr-FR" sz="2800" b="1" dirty="0" err="1" smtClean="0"/>
              <a:t>virtualenv</a:t>
            </a:r>
            <a:r>
              <a:rPr lang="fr-FR" sz="2800" dirty="0" smtClean="0"/>
              <a:t>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353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3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542</Words>
  <Application>Microsoft Office PowerPoint</Application>
  <PresentationFormat>Grand écran</PresentationFormat>
  <Paragraphs>175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Akzidenz-Grotesk BQ</vt:lpstr>
      <vt:lpstr>Arial</vt:lpstr>
      <vt:lpstr>Bebas Neue</vt:lpstr>
      <vt:lpstr>Calibri</vt:lpstr>
      <vt:lpstr>Calibri Light</vt:lpstr>
      <vt:lpstr>Helvetica LT Std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177</cp:revision>
  <dcterms:created xsi:type="dcterms:W3CDTF">2017-11-05T09:03:32Z</dcterms:created>
  <dcterms:modified xsi:type="dcterms:W3CDTF">2017-11-06T09:19:11Z</dcterms:modified>
</cp:coreProperties>
</file>