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6" r:id="rId3"/>
    <p:sldId id="257" r:id="rId4"/>
    <p:sldId id="258" r:id="rId5"/>
    <p:sldId id="275" r:id="rId6"/>
    <p:sldId id="276" r:id="rId7"/>
    <p:sldId id="282" r:id="rId8"/>
    <p:sldId id="283" r:id="rId9"/>
    <p:sldId id="279" r:id="rId10"/>
    <p:sldId id="277" r:id="rId11"/>
    <p:sldId id="27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9FF"/>
    <a:srgbClr val="4300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42" y="90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0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82" y="4249782"/>
            <a:ext cx="2716424" cy="2608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4194972"/>
            <a:ext cx="3251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paquetage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4" y="1723880"/>
            <a:ext cx="9324546" cy="49361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695021" y="1910601"/>
            <a:ext cx="3294365" cy="908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latin typeface="Akzidenz-Grotesk BQ" pitchFamily="50" charset="0"/>
              </a:rPr>
              <a:t>Diagramme d’activité </a:t>
            </a:r>
          </a:p>
          <a:p>
            <a:pPr algn="ctr"/>
            <a:r>
              <a:rPr lang="fr-FR" sz="2400" b="1" dirty="0" smtClean="0">
                <a:latin typeface="Akzidenz-Grotesk BQ" pitchFamily="50" charset="0"/>
              </a:rPr>
              <a:t>vie d’une commande</a:t>
            </a:r>
            <a:endParaRPr lang="fr-FR" sz="2400" b="1" dirty="0">
              <a:latin typeface="Akzidenz-Grotesk BQ" pitchFamily="50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1190251" y="1224116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1180726" y="3780129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osange 19"/>
          <p:cNvSpPr/>
          <p:nvPr/>
        </p:nvSpPr>
        <p:spPr>
          <a:xfrm>
            <a:off x="5952715" y="1038074"/>
            <a:ext cx="1261421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Choix </a:t>
            </a:r>
            <a:br>
              <a:rPr lang="fr-FR" sz="900" dirty="0" smtClean="0">
                <a:solidFill>
                  <a:schemeClr val="tx1"/>
                </a:solidFill>
              </a:rPr>
            </a:br>
            <a:r>
              <a:rPr lang="fr-FR" sz="900" dirty="0" smtClean="0">
                <a:solidFill>
                  <a:schemeClr val="tx1"/>
                </a:solidFill>
              </a:rPr>
              <a:t>type 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4" name="Losange 23"/>
          <p:cNvSpPr/>
          <p:nvPr/>
        </p:nvSpPr>
        <p:spPr>
          <a:xfrm>
            <a:off x="7735795" y="941419"/>
            <a:ext cx="1606325" cy="104455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Plateforme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sélectionnée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5" name="Losange 24"/>
          <p:cNvSpPr/>
          <p:nvPr/>
        </p:nvSpPr>
        <p:spPr>
          <a:xfrm>
            <a:off x="5023640" y="3802048"/>
            <a:ext cx="1440202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Commande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prête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" name="Losange 25"/>
          <p:cNvSpPr/>
          <p:nvPr/>
        </p:nvSpPr>
        <p:spPr>
          <a:xfrm>
            <a:off x="8339205" y="4648200"/>
            <a:ext cx="1281045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83974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d</a:t>
            </a:r>
            <a:r>
              <a:rPr lang="fr-FR" sz="1100" dirty="0" smtClean="0">
                <a:solidFill>
                  <a:schemeClr val="tx1"/>
                </a:solidFill>
              </a:rPr>
              <a:t>e livraison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562939" y="1251974"/>
            <a:ext cx="1040320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produit(s)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832939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Constitution d’un panier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32939" y="318095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Préparation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60696" y="318476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pizzaiolo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383974" y="3668714"/>
            <a:ext cx="981526" cy="601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nouvelle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65459" y="380358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Validation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670221" y="439382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99858" y="4989842"/>
            <a:ext cx="981526" cy="45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Livraison à l’adresse indiquée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383974" y="61893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Refus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493822" y="3128203"/>
            <a:ext cx="981526" cy="564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Attente client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994049" y="6186456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Contact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450421" y="5500435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Retour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488964" y="562694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Losange 40"/>
          <p:cNvSpPr/>
          <p:nvPr/>
        </p:nvSpPr>
        <p:spPr>
          <a:xfrm>
            <a:off x="7212341" y="3881355"/>
            <a:ext cx="1365258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Vérification paiement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75023" y="4143568"/>
            <a:ext cx="981526" cy="514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 ou numérique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Bouée 8"/>
          <p:cNvSpPr/>
          <p:nvPr/>
        </p:nvSpPr>
        <p:spPr>
          <a:xfrm>
            <a:off x="342018" y="1088687"/>
            <a:ext cx="326574" cy="326574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9" idx="6"/>
            <a:endCxn id="17" idx="1"/>
          </p:cNvCxnSpPr>
          <p:nvPr/>
        </p:nvCxnSpPr>
        <p:spPr>
          <a:xfrm>
            <a:off x="668592" y="1251974"/>
            <a:ext cx="521659" cy="1614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7" idx="3"/>
            <a:endCxn id="6" idx="1"/>
          </p:cNvCxnSpPr>
          <p:nvPr/>
        </p:nvCxnSpPr>
        <p:spPr>
          <a:xfrm>
            <a:off x="1862315" y="1413387"/>
            <a:ext cx="521659" cy="44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6" idx="3"/>
            <a:endCxn id="27" idx="1"/>
          </p:cNvCxnSpPr>
          <p:nvPr/>
        </p:nvCxnSpPr>
        <p:spPr>
          <a:xfrm>
            <a:off x="3365500" y="1417791"/>
            <a:ext cx="197439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7" idx="3"/>
            <a:endCxn id="28" idx="1"/>
          </p:cNvCxnSpPr>
          <p:nvPr/>
        </p:nvCxnSpPr>
        <p:spPr>
          <a:xfrm>
            <a:off x="4603259" y="1417791"/>
            <a:ext cx="22968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endCxn id="20" idx="1"/>
          </p:cNvCxnSpPr>
          <p:nvPr/>
        </p:nvCxnSpPr>
        <p:spPr>
          <a:xfrm>
            <a:off x="5814465" y="1413387"/>
            <a:ext cx="13825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0" idx="3"/>
            <a:endCxn id="24" idx="1"/>
          </p:cNvCxnSpPr>
          <p:nvPr/>
        </p:nvCxnSpPr>
        <p:spPr>
          <a:xfrm>
            <a:off x="7214136" y="1413387"/>
            <a:ext cx="521659" cy="503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24" idx="2"/>
            <a:endCxn id="31" idx="0"/>
          </p:cNvCxnSpPr>
          <p:nvPr/>
        </p:nvCxnSpPr>
        <p:spPr>
          <a:xfrm rot="5400000">
            <a:off x="4865477" y="-4768"/>
            <a:ext cx="1682743" cy="5664221"/>
          </a:xfrm>
          <a:prstGeom prst="bentConnector3">
            <a:avLst>
              <a:gd name="adj1" fmla="val 45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20" idx="2"/>
            <a:endCxn id="31" idx="0"/>
          </p:cNvCxnSpPr>
          <p:nvPr/>
        </p:nvCxnSpPr>
        <p:spPr>
          <a:xfrm rot="5400000">
            <a:off x="3789075" y="874363"/>
            <a:ext cx="1880014" cy="3708689"/>
          </a:xfrm>
          <a:prstGeom prst="bentConnector3">
            <a:avLst>
              <a:gd name="adj1" fmla="val 458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3"/>
            <a:endCxn id="31" idx="1"/>
          </p:cNvCxnSpPr>
          <p:nvPr/>
        </p:nvCxnSpPr>
        <p:spPr>
          <a:xfrm>
            <a:off x="1852790" y="3969400"/>
            <a:ext cx="5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18" idx="2"/>
          </p:cNvCxnSpPr>
          <p:nvPr/>
        </p:nvCxnSpPr>
        <p:spPr>
          <a:xfrm rot="16200000" flipH="1">
            <a:off x="2755369" y="2920059"/>
            <a:ext cx="1000069" cy="34772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1" idx="2"/>
            <a:endCxn id="36" idx="0"/>
          </p:cNvCxnSpPr>
          <p:nvPr/>
        </p:nvCxnSpPr>
        <p:spPr>
          <a:xfrm>
            <a:off x="2874737" y="4270085"/>
            <a:ext cx="0" cy="19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36" idx="3"/>
          </p:cNvCxnSpPr>
          <p:nvPr/>
        </p:nvCxnSpPr>
        <p:spPr>
          <a:xfrm flipV="1">
            <a:off x="3365500" y="4725456"/>
            <a:ext cx="391160" cy="16297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uée 80"/>
          <p:cNvSpPr/>
          <p:nvPr/>
        </p:nvSpPr>
        <p:spPr>
          <a:xfrm>
            <a:off x="10364220" y="5438773"/>
            <a:ext cx="305545" cy="305545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en angle 82"/>
          <p:cNvCxnSpPr>
            <a:stCxn id="36" idx="2"/>
            <a:endCxn id="81" idx="4"/>
          </p:cNvCxnSpPr>
          <p:nvPr/>
        </p:nvCxnSpPr>
        <p:spPr>
          <a:xfrm rot="5400000" flipH="1" flipV="1">
            <a:off x="6307520" y="2311535"/>
            <a:ext cx="776690" cy="7642256"/>
          </a:xfrm>
          <a:prstGeom prst="bentConnector3">
            <a:avLst>
              <a:gd name="adj1" fmla="val -294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1" idx="0"/>
          </p:cNvCxnSpPr>
          <p:nvPr/>
        </p:nvCxnSpPr>
        <p:spPr>
          <a:xfrm>
            <a:off x="7431947" y="3143198"/>
            <a:ext cx="3085046" cy="2295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7" idx="3"/>
            <a:endCxn id="41" idx="0"/>
          </p:cNvCxnSpPr>
          <p:nvPr/>
        </p:nvCxnSpPr>
        <p:spPr>
          <a:xfrm>
            <a:off x="7475348" y="3410383"/>
            <a:ext cx="419622" cy="4709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34" idx="3"/>
            <a:endCxn id="41" idx="2"/>
          </p:cNvCxnSpPr>
          <p:nvPr/>
        </p:nvCxnSpPr>
        <p:spPr>
          <a:xfrm flipV="1">
            <a:off x="5981384" y="4460255"/>
            <a:ext cx="1913586" cy="7588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34" idx="0"/>
          </p:cNvCxnSpPr>
          <p:nvPr/>
        </p:nvCxnSpPr>
        <p:spPr>
          <a:xfrm rot="5400000">
            <a:off x="5435487" y="4530384"/>
            <a:ext cx="514592" cy="404324"/>
          </a:xfrm>
          <a:prstGeom prst="bentConnector3">
            <a:avLst>
              <a:gd name="adj1" fmla="val 574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/>
          <p:nvPr/>
        </p:nvCxnSpPr>
        <p:spPr>
          <a:xfrm rot="10800000">
            <a:off x="4631928" y="4713271"/>
            <a:ext cx="377612" cy="31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33" idx="3"/>
          </p:cNvCxnSpPr>
          <p:nvPr/>
        </p:nvCxnSpPr>
        <p:spPr>
          <a:xfrm rot="10800000" flipV="1">
            <a:off x="4651748" y="4305261"/>
            <a:ext cx="589195" cy="2543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/>
          <p:nvPr/>
        </p:nvCxnSpPr>
        <p:spPr>
          <a:xfrm rot="5400000">
            <a:off x="4378580" y="3775433"/>
            <a:ext cx="868817" cy="362122"/>
          </a:xfrm>
          <a:prstGeom prst="bentConnector3">
            <a:avLst>
              <a:gd name="adj1" fmla="val 82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9" idx="2"/>
            <a:endCxn id="25" idx="0"/>
          </p:cNvCxnSpPr>
          <p:nvPr/>
        </p:nvCxnSpPr>
        <p:spPr>
          <a:xfrm rot="16200000" flipH="1">
            <a:off x="5388993" y="3447299"/>
            <a:ext cx="289457" cy="420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32" idx="0"/>
            <a:endCxn id="30" idx="2"/>
          </p:cNvCxnSpPr>
          <p:nvPr/>
        </p:nvCxnSpPr>
        <p:spPr>
          <a:xfrm flipH="1" flipV="1">
            <a:off x="4151459" y="3516401"/>
            <a:ext cx="4763" cy="28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2" idx="2"/>
            <a:endCxn id="33" idx="0"/>
          </p:cNvCxnSpPr>
          <p:nvPr/>
        </p:nvCxnSpPr>
        <p:spPr>
          <a:xfrm>
            <a:off x="4156222" y="4135216"/>
            <a:ext cx="4762" cy="25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5152029" y="5438773"/>
            <a:ext cx="0" cy="74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814465" y="5438773"/>
            <a:ext cx="0" cy="7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endCxn id="39" idx="2"/>
          </p:cNvCxnSpPr>
          <p:nvPr/>
        </p:nvCxnSpPr>
        <p:spPr>
          <a:xfrm flipV="1">
            <a:off x="5981384" y="5832069"/>
            <a:ext cx="959800" cy="523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7108999" y="3692563"/>
            <a:ext cx="0" cy="177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endCxn id="37" idx="1"/>
          </p:cNvCxnSpPr>
          <p:nvPr/>
        </p:nvCxnSpPr>
        <p:spPr>
          <a:xfrm rot="5400000" flipH="1" flipV="1">
            <a:off x="6047973" y="3570513"/>
            <a:ext cx="605978" cy="2857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endCxn id="81" idx="0"/>
          </p:cNvCxnSpPr>
          <p:nvPr/>
        </p:nvCxnSpPr>
        <p:spPr>
          <a:xfrm>
            <a:off x="8023981" y="3935901"/>
            <a:ext cx="2493012" cy="150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26" idx="3"/>
            <a:endCxn id="49" idx="2"/>
          </p:cNvCxnSpPr>
          <p:nvPr/>
        </p:nvCxnSpPr>
        <p:spPr>
          <a:xfrm flipV="1">
            <a:off x="9620250" y="4658457"/>
            <a:ext cx="145536" cy="2791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6" idx="1"/>
          </p:cNvCxnSpPr>
          <p:nvPr/>
        </p:nvCxnSpPr>
        <p:spPr>
          <a:xfrm rot="16200000" flipH="1">
            <a:off x="7962732" y="4561177"/>
            <a:ext cx="576184" cy="1767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39" idx="1"/>
            <a:endCxn id="33" idx="2"/>
          </p:cNvCxnSpPr>
          <p:nvPr/>
        </p:nvCxnSpPr>
        <p:spPr>
          <a:xfrm rot="10800000">
            <a:off x="4160985" y="4725456"/>
            <a:ext cx="2289437" cy="940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81" idx="3"/>
          </p:cNvCxnSpPr>
          <p:nvPr/>
        </p:nvCxnSpPr>
        <p:spPr>
          <a:xfrm rot="5400000" flipH="1">
            <a:off x="6668334" y="1958941"/>
            <a:ext cx="971197" cy="6510066"/>
          </a:xfrm>
          <a:prstGeom prst="bentConnector4">
            <a:avLst>
              <a:gd name="adj1" fmla="val -92844"/>
              <a:gd name="adj2" fmla="val 99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6" idx="2"/>
            <a:endCxn id="40" idx="0"/>
          </p:cNvCxnSpPr>
          <p:nvPr/>
        </p:nvCxnSpPr>
        <p:spPr>
          <a:xfrm flipH="1">
            <a:off x="8979727" y="5227100"/>
            <a:ext cx="1" cy="39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40" idx="3"/>
            <a:endCxn id="81" idx="2"/>
          </p:cNvCxnSpPr>
          <p:nvPr/>
        </p:nvCxnSpPr>
        <p:spPr>
          <a:xfrm flipV="1">
            <a:off x="9470490" y="5591546"/>
            <a:ext cx="893730" cy="2012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7" idx="2"/>
            <a:endCxn id="18" idx="0"/>
          </p:cNvCxnSpPr>
          <p:nvPr/>
        </p:nvCxnSpPr>
        <p:spPr>
          <a:xfrm flipH="1">
            <a:off x="1516758" y="1602658"/>
            <a:ext cx="9525" cy="2177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49" idx="3"/>
            <a:endCxn id="81" idx="0"/>
          </p:cNvCxnSpPr>
          <p:nvPr/>
        </p:nvCxnSpPr>
        <p:spPr>
          <a:xfrm>
            <a:off x="10256549" y="4401013"/>
            <a:ext cx="260444" cy="10377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751450" y="120577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Client</a:t>
            </a:r>
            <a:endParaRPr lang="fr-FR" sz="105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507300" y="154781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Employé</a:t>
            </a:r>
            <a:endParaRPr lang="fr-FR" sz="105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865497" y="1885627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à réception/sur place</a:t>
            </a:r>
            <a:endParaRPr lang="fr-FR" sz="105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7120498" y="1230696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en ligne</a:t>
            </a:r>
            <a:endParaRPr lang="fr-FR" sz="105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7222457" y="2618060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 ok</a:t>
            </a:r>
            <a:endParaRPr lang="fr-FR" sz="105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735947" y="3742151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Manager</a:t>
            </a:r>
            <a:endParaRPr lang="fr-FR" sz="105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1468993" y="4107550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Livreur</a:t>
            </a:r>
            <a:endParaRPr lang="fr-FR" sz="105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613785" y="454765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En livraison</a:t>
            </a:r>
            <a:endParaRPr lang="fr-FR" sz="1050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146770" y="4967390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Réception</a:t>
            </a:r>
            <a:br>
              <a:rPr lang="fr-FR" sz="1050" dirty="0" smtClean="0"/>
            </a:br>
            <a:r>
              <a:rPr lang="fr-FR" sz="1050" dirty="0" smtClean="0"/>
              <a:t>par le client</a:t>
            </a:r>
            <a:endParaRPr lang="fr-FR" sz="105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018291" y="5957818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Pas de réponse</a:t>
            </a:r>
            <a:endParaRPr lang="fr-FR" sz="105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4778641" y="566863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incorrecte</a:t>
            </a:r>
            <a:endParaRPr lang="fr-FR" sz="105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509203" y="5668638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corrigée</a:t>
            </a:r>
            <a:endParaRPr lang="fr-FR" sz="105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087151" y="3671025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 emporter</a:t>
            </a:r>
            <a:endParaRPr lang="fr-FR" sz="105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7463768" y="3297874"/>
            <a:ext cx="639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Le client</a:t>
            </a:r>
            <a:br>
              <a:rPr lang="fr-FR" sz="1050" dirty="0" smtClean="0"/>
            </a:br>
            <a:r>
              <a:rPr lang="fr-FR" sz="1050" dirty="0" smtClean="0"/>
              <a:t>vient</a:t>
            </a:r>
            <a:endParaRPr lang="fr-FR" sz="105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8049839" y="314713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client ne vient pas</a:t>
            </a:r>
            <a:endParaRPr lang="fr-FR" sz="105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8315442" y="3670447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 payée en ligne</a:t>
            </a:r>
            <a:endParaRPr lang="fr-FR" sz="105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7453110" y="4486791"/>
            <a:ext cx="164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</a:t>
            </a:r>
            <a:br>
              <a:rPr lang="fr-FR" sz="1050" dirty="0" smtClean="0"/>
            </a:br>
            <a:r>
              <a:rPr lang="fr-FR" sz="1050" dirty="0" smtClean="0"/>
              <a:t>impayée</a:t>
            </a:r>
            <a:endParaRPr lang="fr-FR" sz="105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8978701" y="469290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Sur place</a:t>
            </a:r>
            <a:endParaRPr lang="fr-FR" sz="105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153990" y="5203005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Livraison</a:t>
            </a:r>
            <a:endParaRPr lang="fr-FR" sz="1050" dirty="0"/>
          </a:p>
        </p:txBody>
      </p:sp>
      <p:cxnSp>
        <p:nvCxnSpPr>
          <p:cNvPr id="185" name="Connecteur droit avec flèche 184"/>
          <p:cNvCxnSpPr>
            <a:stCxn id="31" idx="3"/>
            <a:endCxn id="32" idx="1"/>
          </p:cNvCxnSpPr>
          <p:nvPr/>
        </p:nvCxnSpPr>
        <p:spPr>
          <a:xfrm flipV="1">
            <a:off x="3365500" y="3969399"/>
            <a:ext cx="2999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30" idx="3"/>
            <a:endCxn id="29" idx="1"/>
          </p:cNvCxnSpPr>
          <p:nvPr/>
        </p:nvCxnSpPr>
        <p:spPr>
          <a:xfrm flipV="1">
            <a:off x="4642222" y="3346774"/>
            <a:ext cx="190717" cy="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2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9" grpId="0" animBg="1"/>
      <p:bldP spid="81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L’application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368842"/>
            <a:ext cx="9819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paquetages principaux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vie d’une commande est complexe.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Résumé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6" y="1394839"/>
            <a:ext cx="2552701" cy="25527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3769603"/>
            <a:ext cx="1270289" cy="158786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3769603"/>
            <a:ext cx="1270289" cy="15878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87" y="5096933"/>
            <a:ext cx="1634492" cy="11897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32777" y="2616224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Hébergeur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7964" y="3234267"/>
            <a:ext cx="1233304" cy="94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7333" y="3234267"/>
            <a:ext cx="1659467" cy="104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920714" y="3465513"/>
            <a:ext cx="0" cy="1631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96681" y="1978691"/>
            <a:ext cx="198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Plateforme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en tant que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Service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38759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98271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75220" y="6140338"/>
            <a:ext cx="169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Utilisateur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392</Words>
  <Application>Microsoft Office PowerPoint</Application>
  <PresentationFormat>Grand écran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318</cp:revision>
  <dcterms:created xsi:type="dcterms:W3CDTF">2017-11-05T09:03:32Z</dcterms:created>
  <dcterms:modified xsi:type="dcterms:W3CDTF">2017-12-06T22:13:31Z</dcterms:modified>
</cp:coreProperties>
</file>