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56" r:id="rId3"/>
    <p:sldId id="257" r:id="rId4"/>
    <p:sldId id="258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Argumenter ces choix pour vous impliquer et être transparent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5408" y="2265201"/>
            <a:ext cx="9739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Posséder un système qui permettrait :</a:t>
            </a:r>
          </a:p>
          <a:p>
            <a:pPr lvl="1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d’être </a:t>
            </a:r>
            <a:r>
              <a:rPr lang="fr-FR" sz="2400" dirty="0"/>
              <a:t>plus efficace dans la gestion des commandes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suivre en temps réel les commandes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suivre en temps réel le stock d’ingrédients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proposer un site Internet pour que vos clients puissent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passer leurs </a:t>
            </a:r>
            <a:r>
              <a:rPr lang="fr-FR" sz="2400" dirty="0" smtClean="0"/>
              <a:t>commandes,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payer en ligne leur </a:t>
            </a:r>
            <a:r>
              <a:rPr lang="fr-FR" sz="2400" dirty="0" smtClean="0"/>
              <a:t>commande ou à la livraison.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modifier ou annuler leur commande tant que celle-ci n’a pas été </a:t>
            </a:r>
            <a:r>
              <a:rPr lang="fr-FR" sz="2400" dirty="0" smtClean="0"/>
              <a:t>préparée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proposer un aide mémoire aux </a:t>
            </a:r>
            <a:r>
              <a:rPr lang="fr-FR" sz="2400" dirty="0" smtClean="0"/>
              <a:t>pizzaiolos.</a:t>
            </a:r>
            <a:endParaRPr lang="fr-FR" sz="2400" dirty="0"/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838199" y="328747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9" y="3035467"/>
            <a:ext cx="9665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36789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26902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package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446836" cy="50008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87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79" y="4141576"/>
            <a:ext cx="2716424" cy="2716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  <a:endParaRPr lang="fr-F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</a:t>
            </a:r>
            <a:r>
              <a:rPr lang="fr-FR" sz="2400" dirty="0" smtClean="0"/>
              <a:t>web</a:t>
            </a:r>
            <a:endParaRPr lang="fr-FR" sz="2400" dirty="0" smtClean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  <a:endParaRPr lang="fr-F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303</Words>
  <Application>Microsoft Office PowerPoint</Application>
  <PresentationFormat>Grand écran</PresentationFormat>
  <Paragraphs>75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267</cp:revision>
  <dcterms:created xsi:type="dcterms:W3CDTF">2017-11-05T09:03:32Z</dcterms:created>
  <dcterms:modified xsi:type="dcterms:W3CDTF">2017-11-30T11:13:55Z</dcterms:modified>
</cp:coreProperties>
</file>