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4" r:id="rId6"/>
    <p:sldId id="265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4000" y="2096040"/>
            <a:ext cx="936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aider ses clients à changer leurs habitudes alimentaires, la </a:t>
            </a:r>
            <a:r>
              <a:rPr lang="fr-FR" dirty="0" err="1" smtClean="0"/>
              <a:t>start</a:t>
            </a:r>
            <a:r>
              <a:rPr lang="fr-FR" dirty="0" smtClean="0"/>
              <a:t> up Pur Beurre </a:t>
            </a:r>
          </a:p>
          <a:p>
            <a:pPr algn="ctr"/>
            <a:r>
              <a:rPr lang="fr-FR" dirty="0" smtClean="0"/>
              <a:t>a eu l’idée de créer un programme interagissant avec la base </a:t>
            </a:r>
            <a:r>
              <a:rPr lang="fr-FR" dirty="0" err="1" smtClean="0"/>
              <a:t>OpenFoodFacts</a:t>
            </a:r>
            <a:r>
              <a:rPr lang="fr-FR" dirty="0" smtClean="0"/>
              <a:t> ,</a:t>
            </a:r>
            <a:br>
              <a:rPr lang="fr-FR" dirty="0" smtClean="0"/>
            </a:br>
            <a:r>
              <a:rPr lang="fr-FR" dirty="0" smtClean="0"/>
              <a:t>permettant alors d’en retrouver les produits, les comparer et proposer une alternative plus saine.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1" y="3465513"/>
            <a:ext cx="2149318" cy="31183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3394165"/>
            <a:ext cx="3424765" cy="3424765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2133600" y="3866605"/>
            <a:ext cx="2551611" cy="25516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055223" y="3750931"/>
            <a:ext cx="2690948" cy="2690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moticône 28"/>
          <p:cNvSpPr/>
          <p:nvPr/>
        </p:nvSpPr>
        <p:spPr>
          <a:xfrm>
            <a:off x="8588346" y="5142410"/>
            <a:ext cx="1457957" cy="1457957"/>
          </a:xfrm>
          <a:prstGeom prst="smileyFac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351282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/>
              <a:t>la librairie </a:t>
            </a:r>
            <a:r>
              <a:rPr lang="fr-FR" sz="2800" dirty="0" err="1"/>
              <a:t>Pygame</a:t>
            </a:r>
            <a:r>
              <a:rPr lang="fr-FR" sz="2800" dirty="0"/>
              <a:t> et par conséquent la SDL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fichier de License pour </a:t>
            </a:r>
            <a:r>
              <a:rPr lang="fr-FR" sz="2800" dirty="0" err="1"/>
              <a:t>GitHub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</a:t>
            </a:r>
            <a:r>
              <a:rPr lang="fr-FR" sz="2800" dirty="0" err="1"/>
              <a:t>M</a:t>
            </a:r>
            <a:r>
              <a:rPr lang="fr-FR" sz="2800" dirty="0" err="1" smtClean="0"/>
              <a:t>akefile</a:t>
            </a:r>
            <a:r>
              <a:rPr lang="fr-FR" sz="2800" dirty="0"/>
              <a:t> ;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</a:t>
            </a:r>
            <a:r>
              <a:rPr lang="fr-FR" b="1" dirty="0" smtClean="0"/>
              <a:t>3 </a:t>
            </a:r>
            <a:r>
              <a:rPr lang="fr-FR" dirty="0" smtClean="0"/>
              <a:t>et</a:t>
            </a:r>
            <a:r>
              <a:rPr lang="fr-FR" b="1" dirty="0" smtClean="0"/>
              <a:t> MySQL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5" y="2801749"/>
            <a:ext cx="6288829" cy="3759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Créer un programme utilisable en ligne de commandes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52" y="2461846"/>
            <a:ext cx="3968895" cy="4196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High Sierra. </a:t>
            </a:r>
            <a:r>
              <a:rPr lang="fr-FR" sz="2800" dirty="0" err="1" smtClean="0"/>
              <a:t>Virtualenv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Apprendre à utiliser </a:t>
            </a:r>
            <a:r>
              <a:rPr lang="fr-FR" sz="2800" b="1" dirty="0"/>
              <a:t>l’API </a:t>
            </a:r>
            <a:r>
              <a:rPr lang="fr-FR" sz="2800" b="1" dirty="0" err="1"/>
              <a:t>OpenFoodFacts</a:t>
            </a:r>
            <a:r>
              <a:rPr lang="fr-FR" sz="2800" b="1" dirty="0"/>
              <a:t> </a:t>
            </a:r>
            <a:r>
              <a:rPr lang="fr-FR" sz="2800" dirty="0"/>
              <a:t>ou la </a:t>
            </a:r>
            <a:r>
              <a:rPr lang="fr-FR" sz="2800" b="1" dirty="0"/>
              <a:t>gestion de fichiers CSV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les classes et leurs interactions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la </a:t>
            </a:r>
            <a:r>
              <a:rPr lang="fr-FR" sz="2800" b="1" dirty="0"/>
              <a:t>base de données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</a:t>
            </a:r>
            <a:r>
              <a:rPr lang="fr-FR" sz="2800" b="1" dirty="0"/>
              <a:t>ORM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Préparer le projet en </a:t>
            </a:r>
            <a:r>
              <a:rPr lang="fr-FR" sz="2800" b="1" dirty="0"/>
              <a:t>DDD</a:t>
            </a:r>
            <a:r>
              <a:rPr lang="fr-FR" sz="2800" dirty="0"/>
              <a:t> (</a:t>
            </a:r>
            <a:r>
              <a:rPr lang="fr-FR" sz="2800" i="1" dirty="0"/>
              <a:t>Doc </a:t>
            </a:r>
            <a:r>
              <a:rPr lang="fr-FR" sz="2800" i="1" dirty="0" err="1"/>
              <a:t>Driven</a:t>
            </a:r>
            <a:r>
              <a:rPr lang="fr-FR" sz="2800" i="1" dirty="0"/>
              <a:t> Dev</a:t>
            </a:r>
            <a:r>
              <a:rPr lang="fr-FR" sz="2800" dirty="0"/>
              <a:t>).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</a:t>
            </a:r>
            <a:r>
              <a:rPr lang="fr-FR" sz="2800" b="1" dirty="0" smtClean="0"/>
              <a:t>route.</a:t>
            </a:r>
            <a:endParaRPr lang="fr-FR" sz="28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6698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Penser</a:t>
            </a:r>
            <a:r>
              <a:rPr lang="fr-FR" sz="2800" dirty="0"/>
              <a:t> la base de données. </a:t>
            </a:r>
            <a:r>
              <a:rPr lang="fr-FR" sz="2800" b="1" dirty="0"/>
              <a:t>Plusieurs</a:t>
            </a:r>
            <a:r>
              <a:rPr lang="fr-FR" sz="2800" dirty="0"/>
              <a:t> </a:t>
            </a:r>
            <a:r>
              <a:rPr lang="fr-FR" sz="2800" b="1" dirty="0"/>
              <a:t>itérations</a:t>
            </a:r>
            <a:r>
              <a:rPr lang="fr-FR" sz="2800" dirty="0"/>
              <a:t> ont été nécessaires.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794426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Itérer</a:t>
            </a:r>
            <a:r>
              <a:rPr lang="fr-FR" sz="2800" dirty="0"/>
              <a:t> plusieurs fois sur le modèle de base de données, en me </a:t>
            </a:r>
            <a:r>
              <a:rPr lang="fr-FR" sz="2800" b="1" dirty="0"/>
              <a:t>renseignant</a:t>
            </a:r>
            <a:r>
              <a:rPr lang="fr-FR" sz="2800" dirty="0"/>
              <a:t> bien sur les meilleures pratiques. Notamment, l’emploi de relations </a:t>
            </a:r>
            <a:r>
              <a:rPr lang="fr-FR" sz="2800" b="1" dirty="0" err="1"/>
              <a:t>many</a:t>
            </a:r>
            <a:r>
              <a:rPr lang="fr-FR" sz="2800" b="1" dirty="0"/>
              <a:t>-to-</a:t>
            </a:r>
            <a:r>
              <a:rPr lang="fr-FR" sz="2800" b="1" dirty="0" err="1"/>
              <a:t>many</a:t>
            </a:r>
            <a:r>
              <a:rPr lang="fr-FR" sz="2800" dirty="0"/>
              <a:t> et de table de </a:t>
            </a:r>
            <a:r>
              <a:rPr lang="fr-FR" sz="2800" b="1" dirty="0"/>
              <a:t>jonctions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353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Première approche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096147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le tuto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sur OpenClassrooms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Lire la documentation de </a:t>
            </a:r>
            <a:r>
              <a:rPr lang="fr-FR" sz="2800" dirty="0" err="1" smtClean="0"/>
              <a:t>Pygame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Réalisation du jeu calquée sur le tutoriel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d’OC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38200" y="4564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Remaniement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3617" y="582252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Orientation vers une architecture MVC plus modulable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400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latin typeface="Akzidenz-Grotesk BQ" pitchFamily="50" charset="0"/>
              </a:rPr>
              <a:t>Position aléatoire des objets et du gardien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563738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Pseudo code :</a:t>
            </a:r>
          </a:p>
          <a:p>
            <a:r>
              <a:rPr lang="fr-FR" sz="2800" dirty="0" err="1"/>
              <a:t>d</a:t>
            </a:r>
            <a:r>
              <a:rPr lang="fr-FR" sz="2800" dirty="0" err="1" smtClean="0"/>
              <a:t>ef</a:t>
            </a:r>
            <a:r>
              <a:rPr lang="fr-FR" sz="2800" dirty="0" smtClean="0"/>
              <a:t> </a:t>
            </a:r>
            <a:r>
              <a:rPr lang="fr-FR" sz="2800" dirty="0" err="1" smtClean="0"/>
              <a:t>random_position</a:t>
            </a:r>
            <a:r>
              <a:rPr lang="fr-FR" sz="2800" dirty="0" smtClean="0"/>
              <a:t>(self):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x, y = 0, 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079" y="4471953"/>
            <a:ext cx="10552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	x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  <a:p>
            <a:r>
              <a:rPr lang="fr-FR" sz="2800" dirty="0" smtClean="0"/>
              <a:t>	y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5358" y="54260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err="1" smtClean="0"/>
              <a:t>self.position</a:t>
            </a:r>
            <a:r>
              <a:rPr lang="fr-FR" sz="2800" dirty="0" smtClean="0"/>
              <a:t>(x, y) = </a:t>
            </a:r>
            <a:r>
              <a:rPr lang="fr-FR" sz="2800" dirty="0" err="1" smtClean="0"/>
              <a:t>caractère_associé</a:t>
            </a:r>
            <a:endParaRPr lang="fr-FR" sz="2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685358" y="5949280"/>
            <a:ext cx="189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return (x, 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4332" y="3948733"/>
            <a:ext cx="622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Tant que </a:t>
            </a:r>
            <a:r>
              <a:rPr lang="fr-FR" sz="2800" dirty="0" err="1" smtClean="0"/>
              <a:t>self.position</a:t>
            </a:r>
            <a:r>
              <a:rPr lang="fr-FR" sz="2800" dirty="0" smtClean="0"/>
              <a:t>(x, y) n’est pas </a:t>
            </a:r>
            <a:r>
              <a:rPr lang="fr-FR" sz="2800" dirty="0" err="1" smtClean="0"/>
              <a:t>floor</a:t>
            </a:r>
            <a:r>
              <a:rPr lang="fr-FR" sz="2800" dirty="0" smtClean="0"/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23"/>
    </mc:Choice>
    <mc:Fallback xmlns="">
      <p:transition spd="slow" advTm="91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Conformité PEP 8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1905323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du package « Anaconda » sur 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, intégrant un linter PEP8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38200" y="3225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 smtClean="0">
                <a:latin typeface="Akzidenz-Grotesk BQ" pitchFamily="50" charset="0"/>
              </a:rPr>
              <a:t>Standalone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4511676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d’un environnement virtuel (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requirements.txt via </a:t>
            </a:r>
            <a:r>
              <a:rPr lang="fr-FR" sz="2800" dirty="0" err="1" smtClean="0"/>
              <a:t>pip</a:t>
            </a:r>
            <a:r>
              <a:rPr lang="fr-FR" sz="2800" dirty="0" smtClean="0"/>
              <a:t> </a:t>
            </a:r>
            <a:r>
              <a:rPr lang="fr-FR" sz="2800" dirty="0" err="1" smtClean="0"/>
              <a:t>freeze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</a:t>
            </a:r>
            <a:r>
              <a:rPr lang="fr-FR" sz="2800" dirty="0" err="1"/>
              <a:t>M</a:t>
            </a:r>
            <a:r>
              <a:rPr lang="fr-FR" sz="2800" dirty="0" err="1" smtClean="0"/>
              <a:t>akefile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6999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34"/>
    </mc:Choice>
    <mc:Fallback xmlns="">
      <p:transition spd="slow" advTm="638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4.7|1.1|0.7|4.4|27.1|24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340</Words>
  <Application>Microsoft Office PowerPoint</Application>
  <PresentationFormat>Grand écran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229</cp:revision>
  <dcterms:created xsi:type="dcterms:W3CDTF">2017-11-05T09:03:32Z</dcterms:created>
  <dcterms:modified xsi:type="dcterms:W3CDTF">2018-01-04T20:36:57Z</dcterms:modified>
</cp:coreProperties>
</file>