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4" r:id="rId6"/>
    <p:sldId id="265" r:id="rId7"/>
    <p:sldId id="266" r:id="rId8"/>
    <p:sldId id="268" r:id="rId9"/>
    <p:sldId id="272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24000" y="2096040"/>
            <a:ext cx="936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aider ses clients à changer leurs habitudes alimentaires, la </a:t>
            </a:r>
            <a:r>
              <a:rPr lang="fr-FR" dirty="0" err="1" smtClean="0"/>
              <a:t>start</a:t>
            </a:r>
            <a:r>
              <a:rPr lang="fr-FR" dirty="0" smtClean="0"/>
              <a:t> up Pur Beurre </a:t>
            </a:r>
          </a:p>
          <a:p>
            <a:pPr algn="ctr"/>
            <a:r>
              <a:rPr lang="fr-FR" dirty="0" smtClean="0"/>
              <a:t>a eu l’idée de créer un programme interagissant avec la base </a:t>
            </a:r>
            <a:r>
              <a:rPr lang="fr-FR" dirty="0" err="1" smtClean="0"/>
              <a:t>OpenFoodFacts</a:t>
            </a:r>
            <a:r>
              <a:rPr lang="fr-FR" dirty="0" smtClean="0"/>
              <a:t> ,</a:t>
            </a:r>
            <a:br>
              <a:rPr lang="fr-FR" dirty="0" smtClean="0"/>
            </a:br>
            <a:r>
              <a:rPr lang="fr-FR" dirty="0" smtClean="0"/>
              <a:t>permettant alors d’en retrouver les produits, les comparer et proposer une alternative plus saine.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1" y="3465513"/>
            <a:ext cx="2149318" cy="31183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4" y="3394165"/>
            <a:ext cx="3424765" cy="3424765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2133600" y="3866605"/>
            <a:ext cx="2551611" cy="25516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055223" y="3750931"/>
            <a:ext cx="2690948" cy="26909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Émoticône 28"/>
          <p:cNvSpPr/>
          <p:nvPr/>
        </p:nvSpPr>
        <p:spPr>
          <a:xfrm>
            <a:off x="8588346" y="5142410"/>
            <a:ext cx="1457957" cy="1457957"/>
          </a:xfrm>
          <a:prstGeom prst="smileyFac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3891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</a:t>
            </a:r>
            <a:r>
              <a:rPr lang="fr-FR" b="1" dirty="0" smtClean="0">
                <a:latin typeface="Akzidenz-Grotesk BQ" pitchFamily="50" charset="0"/>
              </a:rPr>
              <a:t>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4877324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plusieurs librairies tierces et lire des documentations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Construire une base de données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</a:t>
            </a:r>
            <a:r>
              <a:rPr lang="fr-FR" b="1" dirty="0" smtClean="0">
                <a:latin typeface="Akzidenz-Grotesk BQ" pitchFamily="50" charset="0"/>
              </a:rPr>
              <a:t>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811708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un ORM (Peewee)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Travailler en méthode AGILE.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MySQL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5" y="2801749"/>
            <a:ext cx="6288829" cy="3759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Créer un programme utilisable en ligne de commandes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52" y="2461846"/>
            <a:ext cx="3968895" cy="4196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un MacBook Pro 2017 sous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High Sierra. </a:t>
            </a:r>
            <a:r>
              <a:rPr lang="fr-FR" sz="2800" dirty="0" err="1" smtClean="0"/>
              <a:t>Virtualenv</a:t>
            </a:r>
            <a:endParaRPr lang="fr-FR" sz="28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Apprendre à utiliser </a:t>
            </a:r>
            <a:r>
              <a:rPr lang="fr-FR" sz="2800" b="1" dirty="0"/>
              <a:t>l’API </a:t>
            </a:r>
            <a:r>
              <a:rPr lang="fr-FR" sz="2800" b="1" dirty="0" err="1"/>
              <a:t>OpenFoodFacts</a:t>
            </a:r>
            <a:r>
              <a:rPr lang="fr-FR" sz="2800" b="1" dirty="0"/>
              <a:t> </a:t>
            </a:r>
            <a:r>
              <a:rPr lang="fr-FR" sz="2800" dirty="0"/>
              <a:t>ou la </a:t>
            </a:r>
            <a:r>
              <a:rPr lang="fr-FR" sz="2800" b="1" dirty="0"/>
              <a:t>gestion de fichiers CSV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les classes et leurs interactions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la </a:t>
            </a:r>
            <a:r>
              <a:rPr lang="fr-FR" sz="2800" b="1" dirty="0"/>
              <a:t>base de données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un </a:t>
            </a:r>
            <a:r>
              <a:rPr lang="fr-FR" sz="2800" b="1" dirty="0"/>
              <a:t>ORM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Préparer le projet en </a:t>
            </a:r>
            <a:r>
              <a:rPr lang="fr-FR" sz="2800" b="1" dirty="0"/>
              <a:t>DDD</a:t>
            </a:r>
            <a:r>
              <a:rPr lang="fr-FR" sz="2800" dirty="0"/>
              <a:t> (</a:t>
            </a:r>
            <a:r>
              <a:rPr lang="fr-FR" sz="2800" i="1" dirty="0"/>
              <a:t>Doc </a:t>
            </a:r>
            <a:r>
              <a:rPr lang="fr-FR" sz="2800" i="1" dirty="0" err="1"/>
              <a:t>Driven</a:t>
            </a:r>
            <a:r>
              <a:rPr lang="fr-FR" sz="2800" i="1" dirty="0"/>
              <a:t> Dev</a:t>
            </a:r>
            <a:r>
              <a:rPr lang="fr-FR" sz="2800" dirty="0"/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6698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Penser</a:t>
            </a:r>
            <a:r>
              <a:rPr lang="fr-FR" sz="2800" dirty="0"/>
              <a:t> la base de données. </a:t>
            </a:r>
            <a:r>
              <a:rPr lang="fr-FR" sz="2800" b="1" dirty="0"/>
              <a:t>Plusieurs</a:t>
            </a:r>
            <a:r>
              <a:rPr lang="fr-FR" sz="2800" dirty="0"/>
              <a:t> </a:t>
            </a:r>
            <a:r>
              <a:rPr lang="fr-FR" sz="2800" b="1" dirty="0"/>
              <a:t>itérations</a:t>
            </a:r>
            <a:r>
              <a:rPr lang="fr-FR" sz="2800" dirty="0"/>
              <a:t> ont été nécessaires.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4794426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Itérer</a:t>
            </a:r>
            <a:r>
              <a:rPr lang="fr-FR" sz="2800" dirty="0"/>
              <a:t> plusieurs fois sur le modèle de base de données, en me </a:t>
            </a:r>
            <a:r>
              <a:rPr lang="fr-FR" sz="2800" b="1" dirty="0"/>
              <a:t>renseignant</a:t>
            </a:r>
            <a:r>
              <a:rPr lang="fr-FR" sz="2800" dirty="0"/>
              <a:t> bien sur les meilleures pratiques. Notamment, l’emploi de relations </a:t>
            </a:r>
            <a:r>
              <a:rPr lang="fr-FR" sz="2800" b="1" dirty="0" err="1"/>
              <a:t>many</a:t>
            </a:r>
            <a:r>
              <a:rPr lang="fr-FR" sz="2800" b="1" dirty="0"/>
              <a:t>-to-</a:t>
            </a:r>
            <a:r>
              <a:rPr lang="fr-FR" sz="2800" b="1" dirty="0" err="1"/>
              <a:t>many</a:t>
            </a:r>
            <a:r>
              <a:rPr lang="fr-FR" sz="2800" dirty="0"/>
              <a:t> et de table de </a:t>
            </a:r>
            <a:r>
              <a:rPr lang="fr-FR" sz="2800" b="1" dirty="0"/>
              <a:t>jonctions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353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7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projet avec un ORM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un CSV plutôt que l’API expérimentale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un script d’installation et un script pour utiliser l’application.</a:t>
            </a:r>
            <a:endParaRPr lang="fr-FR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Choix d’algorithme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400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latin typeface="Akzidenz-Grotesk BQ" pitchFamily="50" charset="0"/>
              </a:rPr>
              <a:t>Choix aléatoire d’un aliment équivalent ou plus sain</a:t>
            </a:r>
            <a:endParaRPr lang="fr-FR" sz="3200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563738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if (</a:t>
            </a:r>
            <a:r>
              <a:rPr lang="fr-FR" sz="2800" dirty="0" err="1" smtClean="0"/>
              <a:t>chosen_product</a:t>
            </a:r>
            <a:r>
              <a:rPr lang="fr-FR" sz="2800" dirty="0" err="1" smtClean="0"/>
              <a:t>.nutri_grade</a:t>
            </a:r>
            <a:r>
              <a:rPr lang="fr-FR" sz="2800" dirty="0" smtClean="0"/>
              <a:t> == « a »):</a:t>
            </a:r>
            <a:endParaRPr lang="fr-FR" sz="2800" dirty="0" smtClean="0"/>
          </a:p>
          <a:p>
            <a:r>
              <a:rPr lang="fr-FR" sz="2800" dirty="0"/>
              <a:t>	</a:t>
            </a:r>
            <a:r>
              <a:rPr lang="fr-FR" sz="2800" dirty="0" smtClean="0"/>
              <a:t>substitute = </a:t>
            </a:r>
            <a:r>
              <a:rPr lang="fr-FR" sz="2800" dirty="0" err="1" smtClean="0"/>
              <a:t>Product.select</a:t>
            </a:r>
            <a:r>
              <a:rPr lang="fr-FR" sz="2800" dirty="0" smtClean="0"/>
              <a:t>().</a:t>
            </a:r>
            <a:r>
              <a:rPr lang="fr-FR" sz="2800" dirty="0" err="1" smtClean="0"/>
              <a:t>where</a:t>
            </a:r>
            <a:r>
              <a:rPr lang="fr-FR" sz="2800" dirty="0" smtClean="0"/>
              <a:t>(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Product.nutri_grade</a:t>
            </a:r>
            <a:r>
              <a:rPr lang="fr-FR" sz="2800" dirty="0" smtClean="0"/>
              <a:t> == </a:t>
            </a:r>
            <a:r>
              <a:rPr lang="fr-FR" sz="2800" dirty="0" err="1" smtClean="0"/>
              <a:t>chosen_product.nutri_grade</a:t>
            </a:r>
            <a:endParaRPr lang="fr-FR" sz="2800" dirty="0" smtClean="0"/>
          </a:p>
          <a:p>
            <a:r>
              <a:rPr lang="fr-FR" sz="2800" dirty="0"/>
              <a:t>	).</a:t>
            </a:r>
            <a:r>
              <a:rPr lang="fr-FR" sz="2800" dirty="0" err="1"/>
              <a:t>order_by</a:t>
            </a:r>
            <a:r>
              <a:rPr lang="fr-FR" sz="2800" dirty="0"/>
              <a:t>(</a:t>
            </a:r>
            <a:r>
              <a:rPr lang="fr-FR" sz="2800" dirty="0" err="1"/>
              <a:t>fn.Rand</a:t>
            </a:r>
            <a:r>
              <a:rPr lang="fr-FR" sz="2800" dirty="0"/>
              <a:t>())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649586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/>
              <a:t>e</a:t>
            </a:r>
            <a:r>
              <a:rPr lang="fr-FR" sz="2800" dirty="0" err="1" smtClean="0"/>
              <a:t>lse</a:t>
            </a:r>
            <a:r>
              <a:rPr lang="fr-FR" sz="2800" dirty="0" smtClean="0"/>
              <a:t>:</a:t>
            </a:r>
            <a:endParaRPr lang="fr-FR" sz="2800" dirty="0" smtClean="0"/>
          </a:p>
          <a:p>
            <a:r>
              <a:rPr lang="fr-FR" sz="2800" dirty="0"/>
              <a:t>	</a:t>
            </a:r>
            <a:r>
              <a:rPr lang="fr-FR" sz="2800" dirty="0" smtClean="0"/>
              <a:t>substitute = </a:t>
            </a:r>
            <a:r>
              <a:rPr lang="fr-FR" sz="2800" dirty="0" err="1" smtClean="0"/>
              <a:t>Product.select</a:t>
            </a:r>
            <a:r>
              <a:rPr lang="fr-FR" sz="2800" dirty="0" smtClean="0"/>
              <a:t>().</a:t>
            </a:r>
            <a:r>
              <a:rPr lang="fr-FR" sz="2800" dirty="0" err="1" smtClean="0"/>
              <a:t>where</a:t>
            </a:r>
            <a:r>
              <a:rPr lang="fr-FR" sz="2800" dirty="0" smtClean="0"/>
              <a:t>(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Product.nutri_grade</a:t>
            </a:r>
            <a:r>
              <a:rPr lang="fr-FR" sz="2800" dirty="0" smtClean="0"/>
              <a:t> &lt; </a:t>
            </a:r>
            <a:r>
              <a:rPr lang="fr-FR" sz="2800" dirty="0" err="1" smtClean="0"/>
              <a:t>chosen_product.nutri_grade</a:t>
            </a:r>
            <a:endParaRPr lang="fr-FR" sz="2800" dirty="0" smtClean="0"/>
          </a:p>
          <a:p>
            <a:r>
              <a:rPr lang="fr-FR" sz="2800" dirty="0" smtClean="0"/>
              <a:t>	).</a:t>
            </a:r>
            <a:r>
              <a:rPr lang="fr-FR" sz="2800" dirty="0" err="1" smtClean="0"/>
              <a:t>order_by</a:t>
            </a:r>
            <a:r>
              <a:rPr lang="fr-FR" sz="2800" dirty="0" smtClean="0"/>
              <a:t>(</a:t>
            </a:r>
            <a:r>
              <a:rPr lang="fr-FR" sz="2800" dirty="0" err="1" smtClean="0"/>
              <a:t>fn.Rand</a:t>
            </a:r>
            <a:r>
              <a:rPr lang="fr-FR" sz="2800" dirty="0" smtClean="0"/>
              <a:t>())</a:t>
            </a:r>
            <a:endParaRPr lang="fr-FR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38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23"/>
    </mc:Choice>
    <mc:Fallback xmlns="">
      <p:transition spd="slow" advTm="91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  <a:endParaRPr lang="fr-FR" sz="9600" b="1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4.7|1.1|0.7|4.4|27.1|24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300</Words>
  <Application>Microsoft Office PowerPoint</Application>
  <PresentationFormat>Grand écran</PresentationFormat>
  <Paragraphs>86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253</cp:revision>
  <dcterms:created xsi:type="dcterms:W3CDTF">2017-11-05T09:03:32Z</dcterms:created>
  <dcterms:modified xsi:type="dcterms:W3CDTF">2018-01-06T11:56:50Z</dcterms:modified>
</cp:coreProperties>
</file>