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64" r:id="rId6"/>
    <p:sldId id="265" r:id="rId7"/>
    <p:sldId id="266" r:id="rId8"/>
    <p:sldId id="268" r:id="rId9"/>
    <p:sldId id="272" r:id="rId10"/>
    <p:sldId id="27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2" y="4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08/01/2018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08/01/2018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24000" y="2096040"/>
            <a:ext cx="9362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Pour aider ses clients à changer leurs habitudes alimentaires, la </a:t>
            </a:r>
            <a:r>
              <a:rPr lang="fr-FR" dirty="0" err="1" smtClean="0"/>
              <a:t>start</a:t>
            </a:r>
            <a:r>
              <a:rPr lang="fr-FR" dirty="0" smtClean="0"/>
              <a:t> up Pur Beurre </a:t>
            </a:r>
          </a:p>
          <a:p>
            <a:pPr algn="ctr"/>
            <a:r>
              <a:rPr lang="fr-FR" dirty="0" smtClean="0"/>
              <a:t>a eu l’idée de créer un programme interagissant avec la base </a:t>
            </a:r>
            <a:r>
              <a:rPr lang="fr-FR" dirty="0" err="1" smtClean="0"/>
              <a:t>OpenFoodFacts</a:t>
            </a:r>
            <a:r>
              <a:rPr lang="fr-FR" dirty="0" smtClean="0"/>
              <a:t> ,</a:t>
            </a:r>
            <a:br>
              <a:rPr lang="fr-FR" dirty="0" smtClean="0"/>
            </a:br>
            <a:r>
              <a:rPr lang="fr-FR" dirty="0" smtClean="0"/>
              <a:t>permettant alors d’en retrouver les produits, les comparer et proposer une alternative plus saine.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11" y="3465513"/>
            <a:ext cx="2149318" cy="311834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64" y="3394165"/>
            <a:ext cx="3424765" cy="3424765"/>
          </a:xfrm>
          <a:prstGeom prst="rect">
            <a:avLst/>
          </a:prstGeom>
        </p:spPr>
      </p:pic>
      <p:cxnSp>
        <p:nvCxnSpPr>
          <p:cNvPr id="26" name="Connecteur droit 25"/>
          <p:cNvCxnSpPr/>
          <p:nvPr/>
        </p:nvCxnSpPr>
        <p:spPr>
          <a:xfrm>
            <a:off x="2133600" y="3866605"/>
            <a:ext cx="2551611" cy="25516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2055223" y="3750931"/>
            <a:ext cx="2690948" cy="26909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Émoticône 28"/>
          <p:cNvSpPr/>
          <p:nvPr/>
        </p:nvSpPr>
        <p:spPr>
          <a:xfrm>
            <a:off x="8588346" y="5142410"/>
            <a:ext cx="1457957" cy="1457957"/>
          </a:xfrm>
          <a:prstGeom prst="smileyFac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38915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renforcées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3617" y="4877324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plusieurs librairies tierces et lire des documentations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Structurer un projet </a:t>
            </a:r>
            <a:r>
              <a:rPr lang="fr-FR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Construire une base de données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Écrire un </a:t>
            </a:r>
            <a:r>
              <a:rPr lang="fr-FR" sz="2800" dirty="0" err="1" smtClean="0"/>
              <a:t>Readme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17201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acquises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23617" y="2811708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un ORM (Peewee)</a:t>
            </a:r>
            <a:r>
              <a:rPr lang="fr-FR" sz="2800" dirty="0"/>
              <a:t> </a:t>
            </a:r>
            <a:r>
              <a:rPr lang="fr-FR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Travailler en méthode AGILE.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441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08"/>
    </mc:Choice>
    <mc:Fallback xmlns="">
      <p:transition spd="slow" advTm="404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contenu 17"/>
          <p:cNvSpPr>
            <a:spLocks noGrp="1"/>
          </p:cNvSpPr>
          <p:nvPr>
            <p:ph idx="1"/>
          </p:nvPr>
        </p:nvSpPr>
        <p:spPr>
          <a:xfrm>
            <a:off x="839037" y="1938476"/>
            <a:ext cx="10515600" cy="61044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Utiliser </a:t>
            </a:r>
            <a:r>
              <a:rPr lang="fr-FR" b="1" dirty="0" smtClean="0"/>
              <a:t>Python 3 </a:t>
            </a:r>
            <a:r>
              <a:rPr lang="fr-FR" dirty="0" smtClean="0"/>
              <a:t>et</a:t>
            </a:r>
            <a:r>
              <a:rPr lang="fr-FR" b="1" dirty="0" smtClean="0"/>
              <a:t> MySQL</a:t>
            </a:r>
            <a:endParaRPr lang="fr-FR" b="1" dirty="0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85" y="2801749"/>
            <a:ext cx="6288829" cy="3759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"/>
    </mc:Choice>
    <mc:Fallback xmlns=""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Créer un programme utilisable en ligne de commandes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52" y="2461846"/>
            <a:ext cx="3968895" cy="4196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84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2296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Environnement de développement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199" y="3622388"/>
            <a:ext cx="10515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Machine sous Windows 10. </a:t>
            </a:r>
            <a:r>
              <a:rPr lang="fr-FR" sz="2800" dirty="0" err="1" smtClean="0"/>
              <a:t>Virtualenv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Sublime </a:t>
            </a:r>
            <a:r>
              <a:rPr lang="fr-FR" sz="2800" dirty="0" err="1" smtClean="0"/>
              <a:t>Text</a:t>
            </a:r>
            <a:r>
              <a:rPr lang="fr-FR" sz="2800" dirty="0" smtClean="0"/>
              <a:t> 3 +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Tests sur un MacBook Pro 2017 sous </a:t>
            </a:r>
            <a:r>
              <a:rPr lang="fr-FR" sz="2800" dirty="0" err="1" smtClean="0"/>
              <a:t>MacOS</a:t>
            </a:r>
            <a:r>
              <a:rPr lang="fr-FR" sz="2800" dirty="0" smtClean="0"/>
              <a:t> X High Sierra. </a:t>
            </a:r>
            <a:r>
              <a:rPr lang="fr-FR" sz="2800" dirty="0" err="1" smtClean="0"/>
              <a:t>Virtualenv</a:t>
            </a:r>
            <a:endParaRPr lang="fr-FR" sz="2800" dirty="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Anticipation des problèmes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5932" y="2269906"/>
            <a:ext cx="110828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Apprendre à utiliser </a:t>
            </a:r>
            <a:r>
              <a:rPr lang="fr-FR" sz="2800" b="1" dirty="0"/>
              <a:t>l’API </a:t>
            </a:r>
            <a:r>
              <a:rPr lang="fr-FR" sz="2800" b="1" dirty="0" err="1"/>
              <a:t>OpenFoodFacts</a:t>
            </a:r>
            <a:r>
              <a:rPr lang="fr-FR" sz="2800" b="1" dirty="0"/>
              <a:t> </a:t>
            </a:r>
            <a:r>
              <a:rPr lang="fr-FR" sz="2800" dirty="0"/>
              <a:t>ou la </a:t>
            </a:r>
            <a:r>
              <a:rPr lang="fr-FR" sz="2800" b="1" dirty="0"/>
              <a:t>gestion de fichiers CSV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Structurer </a:t>
            </a:r>
            <a:r>
              <a:rPr lang="fr-FR" sz="2800" dirty="0"/>
              <a:t>la </a:t>
            </a:r>
            <a:r>
              <a:rPr lang="fr-FR" sz="2800" b="1" dirty="0"/>
              <a:t>base de données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Utiliser un </a:t>
            </a:r>
            <a:r>
              <a:rPr lang="fr-FR" sz="2800" b="1" dirty="0"/>
              <a:t>ORM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Préparer le projet en </a:t>
            </a:r>
            <a:r>
              <a:rPr lang="fr-FR" sz="2800" b="1" dirty="0"/>
              <a:t>DDD</a:t>
            </a:r>
            <a:r>
              <a:rPr lang="fr-FR" sz="2800" dirty="0"/>
              <a:t> (</a:t>
            </a:r>
            <a:r>
              <a:rPr lang="fr-FR" sz="2800" i="1" dirty="0"/>
              <a:t>Doc </a:t>
            </a:r>
            <a:r>
              <a:rPr lang="fr-FR" sz="2800" i="1" dirty="0" err="1"/>
              <a:t>Driven</a:t>
            </a:r>
            <a:r>
              <a:rPr lang="fr-FR" sz="2800" i="1" dirty="0"/>
              <a:t> Dev</a:t>
            </a:r>
            <a:r>
              <a:rPr lang="fr-FR" sz="2800" dirty="0"/>
              <a:t>).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198" y="5319202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Anticiper ces problèmes m’a permis d’avoir une </a:t>
            </a:r>
            <a:r>
              <a:rPr lang="fr-FR" sz="2800" b="1" dirty="0" smtClean="0"/>
              <a:t>feuille de route.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3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305467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Penser</a:t>
            </a:r>
            <a:r>
              <a:rPr lang="fr-FR" sz="2800" dirty="0"/>
              <a:t> la base de données. </a:t>
            </a:r>
            <a:r>
              <a:rPr lang="fr-FR" sz="2800" b="1" dirty="0"/>
              <a:t>Plusieurs</a:t>
            </a:r>
            <a:r>
              <a:rPr lang="fr-FR" sz="2800" dirty="0"/>
              <a:t> </a:t>
            </a:r>
            <a:r>
              <a:rPr lang="fr-FR" sz="2800" b="1" dirty="0"/>
              <a:t>itérations</a:t>
            </a:r>
            <a:r>
              <a:rPr lang="fr-FR" sz="2800" dirty="0"/>
              <a:t> </a:t>
            </a:r>
            <a:r>
              <a:rPr lang="fr-FR" sz="2800" dirty="0" smtClean="0"/>
              <a:t>nécessaires</a:t>
            </a:r>
            <a:r>
              <a:rPr lang="fr-FR" sz="2800" dirty="0"/>
              <a:t>.</a:t>
            </a:r>
            <a:endParaRPr lang="fr-FR" sz="2800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864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Difficulté 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5053195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Itérer</a:t>
            </a:r>
            <a:r>
              <a:rPr lang="fr-FR" sz="2800" dirty="0"/>
              <a:t> </a:t>
            </a:r>
            <a:r>
              <a:rPr lang="fr-FR" sz="2800" dirty="0" smtClean="0"/>
              <a:t>sur </a:t>
            </a:r>
            <a:r>
              <a:rPr lang="fr-FR" sz="2800" dirty="0"/>
              <a:t>le modèle de base de </a:t>
            </a:r>
            <a:r>
              <a:rPr lang="fr-FR" sz="2800" dirty="0" smtClean="0"/>
              <a:t>données.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err="1" smtClean="0"/>
              <a:t>M</a:t>
            </a:r>
            <a:r>
              <a:rPr lang="fr-FR" sz="2800" b="1" dirty="0" err="1" smtClean="0"/>
              <a:t>any</a:t>
            </a:r>
            <a:r>
              <a:rPr lang="fr-FR" sz="2800" b="1" dirty="0" smtClean="0"/>
              <a:t>-to-</a:t>
            </a:r>
            <a:r>
              <a:rPr lang="fr-FR" sz="2800" b="1" dirty="0" err="1" smtClean="0"/>
              <a:t>many</a:t>
            </a:r>
            <a:r>
              <a:rPr lang="fr-FR" sz="2800" dirty="0" smtClean="0"/>
              <a:t> </a:t>
            </a:r>
            <a:r>
              <a:rPr lang="fr-FR" sz="2800" dirty="0"/>
              <a:t>et </a:t>
            </a:r>
            <a:r>
              <a:rPr lang="fr-FR" sz="2800" dirty="0" smtClean="0"/>
              <a:t>table </a:t>
            </a:r>
            <a:r>
              <a:rPr lang="fr-FR" sz="2800" dirty="0"/>
              <a:t>de </a:t>
            </a:r>
            <a:r>
              <a:rPr lang="fr-FR" sz="2800" b="1" dirty="0"/>
              <a:t>jonctions</a:t>
            </a:r>
            <a:r>
              <a:rPr lang="fr-FR" sz="2800" dirty="0"/>
              <a:t>.</a:t>
            </a:r>
            <a:endParaRPr lang="fr-FR" sz="2800" dirty="0" smtClean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36121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173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897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Démarche choisie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Mise en place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3617" y="3446535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Écrire les </a:t>
            </a:r>
            <a:r>
              <a:rPr lang="fr-FR" sz="2800" i="1" dirty="0" smtClean="0"/>
              <a:t>User Stories </a:t>
            </a:r>
            <a:r>
              <a:rPr lang="fr-FR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le projet avec un ORM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un CSV plutôt que l’API expérimentale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un script d’installation et un script pour utiliser l’application.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6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68"/>
    </mc:Choice>
    <mc:Fallback xmlns="">
      <p:transition spd="slow" advTm="3726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3986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Choix d’algorithme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0937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latin typeface="Akzidenz-Grotesk BQ" pitchFamily="50" charset="0"/>
              </a:rPr>
              <a:t>Choix aléatoire d’un aliment équivalent ou plus sain</a:t>
            </a:r>
            <a:endParaRPr lang="fr-FR" sz="3200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160970"/>
            <a:ext cx="101086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if</a:t>
            </a:r>
            <a:r>
              <a:rPr lang="fr-FR" sz="2800" dirty="0" smtClean="0"/>
              <a:t> (</a:t>
            </a:r>
            <a:r>
              <a:rPr lang="fr-FR" sz="2800" dirty="0" err="1" smtClean="0"/>
              <a:t>chosen_product.nutri_grade</a:t>
            </a:r>
            <a:r>
              <a:rPr lang="fr-FR" sz="2800" dirty="0" smtClean="0"/>
              <a:t> == « a »):</a:t>
            </a:r>
          </a:p>
          <a:p>
            <a:r>
              <a:rPr lang="fr-FR" sz="2800" dirty="0"/>
              <a:t>	</a:t>
            </a:r>
            <a:r>
              <a:rPr lang="fr-FR" sz="2800" dirty="0" smtClean="0"/>
              <a:t>substitute = </a:t>
            </a:r>
            <a:r>
              <a:rPr lang="fr-FR" sz="2800" dirty="0" err="1" smtClean="0"/>
              <a:t>Product.select</a:t>
            </a:r>
            <a:r>
              <a:rPr lang="fr-FR" sz="2800" dirty="0" smtClean="0"/>
              <a:t>().</a:t>
            </a:r>
            <a:r>
              <a:rPr lang="fr-FR" sz="2800" dirty="0" err="1" smtClean="0"/>
              <a:t>where</a:t>
            </a:r>
            <a:r>
              <a:rPr lang="fr-FR" sz="2800" dirty="0" smtClean="0"/>
              <a:t>(</a:t>
            </a:r>
          </a:p>
          <a:p>
            <a:r>
              <a:rPr lang="fr-FR" sz="2800" dirty="0" smtClean="0"/>
              <a:t>		</a:t>
            </a:r>
            <a:r>
              <a:rPr lang="fr-FR" sz="2800" dirty="0" err="1" smtClean="0"/>
              <a:t>Product.nutri_grade</a:t>
            </a:r>
            <a:r>
              <a:rPr lang="fr-FR" sz="2800" dirty="0" smtClean="0"/>
              <a:t> == </a:t>
            </a:r>
            <a:r>
              <a:rPr lang="fr-FR" sz="2800" dirty="0" err="1" smtClean="0"/>
              <a:t>chosen_product.nutri_grade</a:t>
            </a:r>
            <a:r>
              <a:rPr lang="fr-FR" sz="2800" dirty="0" smtClean="0"/>
              <a:t>,</a:t>
            </a:r>
          </a:p>
          <a:p>
            <a:r>
              <a:rPr lang="fr-FR" sz="2800" dirty="0"/>
              <a:t>	</a:t>
            </a:r>
            <a:r>
              <a:rPr lang="fr-FR" sz="2800" dirty="0" smtClean="0"/>
              <a:t>	</a:t>
            </a:r>
            <a:r>
              <a:rPr lang="fr-FR" sz="2800" dirty="0" err="1" smtClean="0"/>
              <a:t>Product.cat_id</a:t>
            </a:r>
            <a:r>
              <a:rPr lang="fr-FR" sz="2800" dirty="0" smtClean="0"/>
              <a:t> == </a:t>
            </a:r>
            <a:r>
              <a:rPr lang="fr-FR" sz="2800" dirty="0" err="1" smtClean="0"/>
              <a:t>chosen_product.cat_id</a:t>
            </a:r>
            <a:endParaRPr lang="fr-FR" sz="2800" dirty="0" smtClean="0"/>
          </a:p>
          <a:p>
            <a:r>
              <a:rPr lang="fr-FR" sz="2800" dirty="0"/>
              <a:t>	).</a:t>
            </a:r>
            <a:r>
              <a:rPr lang="fr-FR" sz="2800" dirty="0" err="1"/>
              <a:t>order_by</a:t>
            </a:r>
            <a:r>
              <a:rPr lang="fr-FR" sz="2800" dirty="0"/>
              <a:t>(</a:t>
            </a:r>
            <a:r>
              <a:rPr lang="fr-FR" sz="2800" dirty="0" err="1"/>
              <a:t>fn.Rand</a:t>
            </a:r>
            <a:r>
              <a:rPr lang="fr-FR" sz="2800" dirty="0"/>
              <a:t>())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199" y="4407739"/>
            <a:ext cx="101086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/>
              <a:t>e</a:t>
            </a:r>
            <a:r>
              <a:rPr lang="fr-FR" sz="2800" b="1" dirty="0" err="1" smtClean="0"/>
              <a:t>lse</a:t>
            </a:r>
            <a:r>
              <a:rPr lang="fr-FR" sz="2800" b="1" dirty="0" smtClean="0"/>
              <a:t>:</a:t>
            </a:r>
          </a:p>
          <a:p>
            <a:r>
              <a:rPr lang="fr-FR" sz="2800" dirty="0"/>
              <a:t>	</a:t>
            </a:r>
            <a:r>
              <a:rPr lang="fr-FR" sz="2800" dirty="0" smtClean="0"/>
              <a:t>substitute = </a:t>
            </a:r>
            <a:r>
              <a:rPr lang="fr-FR" sz="2800" dirty="0" err="1" smtClean="0"/>
              <a:t>Product.select</a:t>
            </a:r>
            <a:r>
              <a:rPr lang="fr-FR" sz="2800" dirty="0" smtClean="0"/>
              <a:t>().</a:t>
            </a:r>
            <a:r>
              <a:rPr lang="fr-FR" sz="2800" dirty="0" err="1" smtClean="0"/>
              <a:t>where</a:t>
            </a:r>
            <a:r>
              <a:rPr lang="fr-FR" sz="2800" dirty="0" smtClean="0"/>
              <a:t>(</a:t>
            </a:r>
          </a:p>
          <a:p>
            <a:r>
              <a:rPr lang="fr-FR" sz="2800" dirty="0" smtClean="0"/>
              <a:t>		</a:t>
            </a:r>
            <a:r>
              <a:rPr lang="fr-FR" sz="2800" dirty="0" err="1" smtClean="0"/>
              <a:t>Product.nutri_grade</a:t>
            </a:r>
            <a:r>
              <a:rPr lang="fr-FR" sz="2800" dirty="0" smtClean="0"/>
              <a:t> &lt; </a:t>
            </a:r>
            <a:r>
              <a:rPr lang="fr-FR" sz="2800" dirty="0" err="1" smtClean="0"/>
              <a:t>chosen_product.nutri_grade</a:t>
            </a:r>
            <a:r>
              <a:rPr lang="fr-FR" sz="2800" dirty="0" smtClean="0"/>
              <a:t>,</a:t>
            </a:r>
          </a:p>
          <a:p>
            <a:r>
              <a:rPr lang="fr-FR" sz="2800" dirty="0" smtClean="0"/>
              <a:t>		</a:t>
            </a:r>
            <a:r>
              <a:rPr lang="fr-FR" sz="2800" dirty="0" err="1" smtClean="0"/>
              <a:t>Product.cat_id</a:t>
            </a:r>
            <a:r>
              <a:rPr lang="fr-FR" sz="2800" dirty="0" smtClean="0"/>
              <a:t> </a:t>
            </a:r>
            <a:r>
              <a:rPr lang="fr-FR" sz="2800" dirty="0"/>
              <a:t>== </a:t>
            </a:r>
            <a:r>
              <a:rPr lang="fr-FR" sz="2800" dirty="0" err="1" smtClean="0"/>
              <a:t>chosen_product.cat_id</a:t>
            </a:r>
            <a:endParaRPr lang="fr-FR" sz="2800" dirty="0" smtClean="0"/>
          </a:p>
          <a:p>
            <a:r>
              <a:rPr lang="fr-FR" sz="2800" dirty="0" smtClean="0"/>
              <a:t>	).</a:t>
            </a:r>
            <a:r>
              <a:rPr lang="fr-FR" sz="2800" dirty="0" err="1" smtClean="0"/>
              <a:t>order_by</a:t>
            </a:r>
            <a:r>
              <a:rPr lang="fr-FR" sz="2800" dirty="0" smtClean="0"/>
              <a:t>(</a:t>
            </a:r>
            <a:r>
              <a:rPr lang="fr-FR" sz="2800" dirty="0" err="1" smtClean="0"/>
              <a:t>fn.Rand</a:t>
            </a:r>
            <a:r>
              <a:rPr lang="fr-FR" sz="2800" dirty="0" smtClean="0"/>
              <a:t>())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238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23"/>
    </mc:Choice>
    <mc:Fallback xmlns="">
      <p:transition spd="slow" advTm="913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b="1" dirty="0">
              <a:latin typeface="Bebas Neue" panose="020B0606020202050201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02545" y="310604"/>
            <a:ext cx="27855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400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:)</a:t>
            </a:r>
            <a:endParaRPr lang="fr-FR" sz="3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0685" y="2680683"/>
            <a:ext cx="50658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9600" b="1" dirty="0" err="1">
                <a:solidFill>
                  <a:schemeClr val="bg1"/>
                </a:solidFill>
                <a:latin typeface="Bebas Neue" panose="020B0606020202050201" pitchFamily="34" charset="0"/>
              </a:rPr>
              <a:t>Demo</a:t>
            </a:r>
            <a:r>
              <a:rPr lang="fr-FR" sz="9600" b="1" dirty="0">
                <a:solidFill>
                  <a:schemeClr val="bg1"/>
                </a:solidFill>
                <a:latin typeface="Bebas Neue" panose="020B0606020202050201" pitchFamily="34" charset="0"/>
              </a:rPr>
              <a:t> time !</a:t>
            </a:r>
          </a:p>
        </p:txBody>
      </p:sp>
    </p:spTree>
    <p:extLst>
      <p:ext uri="{BB962C8B-B14F-4D97-AF65-F5344CB8AC3E}">
        <p14:creationId xmlns:p14="http://schemas.microsoft.com/office/powerpoint/2010/main" val="13095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4.7|1.1|0.7|4.4|27.1|24.8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281</Words>
  <Application>Microsoft Office PowerPoint</Application>
  <PresentationFormat>Grand écran</PresentationFormat>
  <Paragraphs>88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Akzidenz-Grotesk BQ</vt:lpstr>
      <vt:lpstr>Arial</vt:lpstr>
      <vt:lpstr>Bebas Neue</vt:lpstr>
      <vt:lpstr>Calibri</vt:lpstr>
      <vt:lpstr>Calibri Light</vt:lpstr>
      <vt:lpstr>Segoe UI</vt:lpstr>
      <vt:lpstr>Wingdings</vt:lpstr>
      <vt:lpstr>Thème Office</vt:lpstr>
      <vt:lpstr>Présentation PowerPoint</vt:lpstr>
      <vt:lpstr>Présentation PowerPoint</vt:lpstr>
      <vt:lpstr>Présentation PowerPoint</vt:lpstr>
      <vt:lpstr>Environnement de développement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269</cp:revision>
  <dcterms:created xsi:type="dcterms:W3CDTF">2017-11-05T09:03:32Z</dcterms:created>
  <dcterms:modified xsi:type="dcterms:W3CDTF">2018-01-08T13:23:56Z</dcterms:modified>
</cp:coreProperties>
</file>