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56" r:id="rId3"/>
    <p:sldId id="257" r:id="rId4"/>
    <p:sldId id="285" r:id="rId5"/>
    <p:sldId id="292" r:id="rId6"/>
    <p:sldId id="258" r:id="rId7"/>
    <p:sldId id="278" r:id="rId8"/>
    <p:sldId id="288" r:id="rId9"/>
    <p:sldId id="291" r:id="rId10"/>
    <p:sldId id="28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0098"/>
    <a:srgbClr val="EAD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2" y="43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04489" y="765587"/>
            <a:ext cx="858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document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5571" y="2873814"/>
            <a:ext cx="8419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Ce document a pour but de :</a:t>
            </a:r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Résumer la solution technique proposée ;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27" name="Arrondir un rectangle avec un coin diagonal 26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Arrondir un rectangle avec un coin diagonal 32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6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3133" y="-76200"/>
            <a:ext cx="12369800" cy="699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328974" y="2312537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800" dirty="0" smtClean="0">
                <a:solidFill>
                  <a:schemeClr val="bg1"/>
                </a:solidFill>
              </a:rPr>
              <a:t>Q&amp;A</a:t>
            </a:r>
            <a:endParaRPr lang="fr-FR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Rappel du contexte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8633" y="3115806"/>
            <a:ext cx="902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L’entreprise </a:t>
            </a:r>
            <a:r>
              <a:rPr lang="fr-FR" sz="2400" dirty="0" smtClean="0"/>
              <a:t>« </a:t>
            </a:r>
            <a:r>
              <a:rPr lang="fr-FR" sz="2400" dirty="0"/>
              <a:t>OC Pizza » est un jeune groupe de pizzeria en plein essor et spécialisé dans les pizzas livrées ou à emporter. </a:t>
            </a:r>
            <a:endParaRPr lang="fr-FR" sz="2400" dirty="0" smtClean="0"/>
          </a:p>
          <a:p>
            <a:r>
              <a:rPr lang="fr-FR" sz="2400" dirty="0" smtClean="0"/>
              <a:t>Elle compte </a:t>
            </a:r>
            <a:r>
              <a:rPr lang="fr-FR" sz="2400" dirty="0"/>
              <a:t>déjà 5 points de vente et prévoit d’en ouvrir au moins 3 de plus d’ici la fin de l’année.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Arrondir un rectangle avec un coin diagonal 31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Arrondir un rectangle avec un coin diagonal 34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178960" y="3388341"/>
            <a:ext cx="10086157" cy="32544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05" y="1801855"/>
            <a:ext cx="583157" cy="171482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963" y="1755838"/>
            <a:ext cx="1199905" cy="153112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438704" y="3501351"/>
            <a:ext cx="3409518" cy="30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589157" y="3501351"/>
            <a:ext cx="3409518" cy="30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517954" y="3884013"/>
            <a:ext cx="325101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Gérer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Suivre les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Gérer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Aide-mémoire </a:t>
            </a:r>
            <a:r>
              <a:rPr lang="fr-FR" sz="2400" dirty="0" smtClean="0">
                <a:solidFill>
                  <a:schemeClr val="bg1"/>
                </a:solidFill>
              </a:rPr>
              <a:t>pizzas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Envoyer notifications </a:t>
            </a:r>
            <a:br>
              <a:rPr lang="fr-FR" sz="2400" dirty="0" smtClean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aux clients</a:t>
            </a:r>
            <a:endParaRPr lang="fr-FR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84714" y="3851899"/>
            <a:ext cx="346742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Consulter les produits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Passer des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Payer en ligne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ou à la livraison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Modifier ou annuler</a:t>
            </a:r>
            <a:br>
              <a:rPr lang="fr-FR" sz="2400" dirty="0" smtClean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une commande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84079" y="2887370"/>
            <a:ext cx="1047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Clients</a:t>
            </a:r>
            <a:endParaRPr lang="fr-FR" sz="2400" b="1" dirty="0"/>
          </a:p>
        </p:txBody>
      </p:sp>
      <p:sp>
        <p:nvSpPr>
          <p:cNvPr id="44" name="Rectangle 43"/>
          <p:cNvSpPr/>
          <p:nvPr/>
        </p:nvSpPr>
        <p:spPr>
          <a:xfrm>
            <a:off x="3294462" y="2887370"/>
            <a:ext cx="1410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Employés</a:t>
            </a:r>
            <a:endParaRPr lang="fr-FR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Pentagone 23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Arrondir un rectangle avec un coin diagonal 25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Arrondir un rectangle avec un coin diagonal 29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"/>
    </mc:Choice>
    <mc:Fallback xmlns=""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39" grpId="0" animBg="1"/>
      <p:bldP spid="41" grpId="0"/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rganigramme : Processus 19"/>
          <p:cNvSpPr/>
          <p:nvPr/>
        </p:nvSpPr>
        <p:spPr>
          <a:xfrm>
            <a:off x="1462369" y="2164159"/>
            <a:ext cx="8840475" cy="431800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Pentagone 4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84356" y="765587"/>
            <a:ext cx="902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Architecture technique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15" name="Nuage 14"/>
          <p:cNvSpPr/>
          <p:nvPr/>
        </p:nvSpPr>
        <p:spPr>
          <a:xfrm>
            <a:off x="8542867" y="1852415"/>
            <a:ext cx="2211075" cy="1613098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HEROKU</a:t>
            </a:r>
            <a:endParaRPr lang="fr-FR" dirty="0"/>
          </a:p>
        </p:txBody>
      </p:sp>
      <p:sp>
        <p:nvSpPr>
          <p:cNvPr id="16" name="Cylindre 15"/>
          <p:cNvSpPr/>
          <p:nvPr/>
        </p:nvSpPr>
        <p:spPr>
          <a:xfrm>
            <a:off x="7840550" y="3626397"/>
            <a:ext cx="1757193" cy="1216152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&lt;&lt;DATABASE&gt;&gt;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Organigramme : Processus 16"/>
          <p:cNvSpPr/>
          <p:nvPr/>
        </p:nvSpPr>
        <p:spPr>
          <a:xfrm>
            <a:off x="4968206" y="3722240"/>
            <a:ext cx="1828800" cy="1024467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Application </a:t>
            </a:r>
            <a:r>
              <a:rPr lang="fr-FR" dirty="0" err="1" smtClean="0">
                <a:solidFill>
                  <a:schemeClr val="tx1"/>
                </a:solidFill>
              </a:rPr>
              <a:t>core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Organigramme : Processus 17"/>
          <p:cNvSpPr/>
          <p:nvPr/>
        </p:nvSpPr>
        <p:spPr>
          <a:xfrm>
            <a:off x="2095862" y="2939920"/>
            <a:ext cx="1828800" cy="1024467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Back interface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19" name="Organigramme : Processus 18"/>
          <p:cNvSpPr/>
          <p:nvPr/>
        </p:nvSpPr>
        <p:spPr>
          <a:xfrm>
            <a:off x="2095862" y="4553674"/>
            <a:ext cx="1828800" cy="1024467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Front interface</a:t>
            </a:r>
            <a:endParaRPr lang="fr-FR" dirty="0" smtClean="0">
              <a:solidFill>
                <a:schemeClr val="tx1"/>
              </a:solidFill>
            </a:endParaRPr>
          </a:p>
        </p:txBody>
      </p:sp>
      <p:cxnSp>
        <p:nvCxnSpPr>
          <p:cNvPr id="22" name="Connecteur droit avec flèche 21"/>
          <p:cNvCxnSpPr>
            <a:stCxn id="17" idx="3"/>
            <a:endCxn id="16" idx="2"/>
          </p:cNvCxnSpPr>
          <p:nvPr/>
        </p:nvCxnSpPr>
        <p:spPr>
          <a:xfrm flipV="1">
            <a:off x="6797006" y="4234473"/>
            <a:ext cx="1043544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18" idx="3"/>
            <a:endCxn id="17" idx="0"/>
          </p:cNvCxnSpPr>
          <p:nvPr/>
        </p:nvCxnSpPr>
        <p:spPr>
          <a:xfrm>
            <a:off x="3924662" y="3452154"/>
            <a:ext cx="1957944" cy="270086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19" idx="3"/>
            <a:endCxn id="17" idx="2"/>
          </p:cNvCxnSpPr>
          <p:nvPr/>
        </p:nvCxnSpPr>
        <p:spPr>
          <a:xfrm flipV="1">
            <a:off x="3924662" y="4746707"/>
            <a:ext cx="1957944" cy="319201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8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Pentagone 4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84356" y="765587"/>
            <a:ext cx="902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Architecture technique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116242" y="2628008"/>
            <a:ext cx="84195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accent6"/>
                </a:solidFill>
              </a:rPr>
              <a:t>Avantages</a:t>
            </a:r>
            <a:endParaRPr lang="fr-FR" sz="2400" b="1" dirty="0" smtClean="0">
              <a:solidFill>
                <a:schemeClr val="accent6"/>
              </a:solidFill>
            </a:endParaRPr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Application modulable et expansible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2" name="Rectangle 1"/>
          <p:cNvSpPr/>
          <p:nvPr/>
        </p:nvSpPr>
        <p:spPr>
          <a:xfrm>
            <a:off x="2116242" y="458276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dirty="0">
                <a:solidFill>
                  <a:srgbClr val="FFC000"/>
                </a:solidFill>
              </a:rPr>
              <a:t>Inconvénient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Dépendre du prestataire cloud</a:t>
            </a:r>
          </a:p>
        </p:txBody>
      </p:sp>
      <p:sp>
        <p:nvSpPr>
          <p:cNvPr id="3" name="Rectangle 2"/>
          <p:cNvSpPr/>
          <p:nvPr/>
        </p:nvSpPr>
        <p:spPr>
          <a:xfrm>
            <a:off x="2116242" y="3836216"/>
            <a:ext cx="376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Pas de gestion de serveurs</a:t>
            </a:r>
          </a:p>
        </p:txBody>
      </p:sp>
    </p:spTree>
    <p:extLst>
      <p:ext uri="{BB962C8B-B14F-4D97-AF65-F5344CB8AC3E}">
        <p14:creationId xmlns:p14="http://schemas.microsoft.com/office/powerpoint/2010/main" val="4072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1853410"/>
            <a:ext cx="10515600" cy="1182057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Architecture de la BD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1438" y="3035467"/>
            <a:ext cx="98961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SGBDR PostgreSQL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1584356" y="765587"/>
            <a:ext cx="902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Modèle physique de données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entagone 50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Arrondir un rectangle avec un coin diagonal 52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ndir un rectangle avec un coin diagonal 5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Pentagone 10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ndir un rectangle avec un coin diagonal 12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584356" y="765587"/>
            <a:ext cx="9023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smtClean="0">
                <a:latin typeface="Bebas Neue" panose="020B0606020202050201" pitchFamily="34" charset="0"/>
              </a:rPr>
              <a:t>Arch. De déploiement</a:t>
            </a:r>
            <a:endParaRPr lang="fr-FR" sz="4800" dirty="0">
              <a:latin typeface="Bebas Neue" panose="020B0606020202050201" pitchFamily="34" charset="0"/>
            </a:endParaRPr>
          </a:p>
        </p:txBody>
      </p:sp>
      <p:sp>
        <p:nvSpPr>
          <p:cNvPr id="17" name="Organigramme : Processus 16"/>
          <p:cNvSpPr/>
          <p:nvPr/>
        </p:nvSpPr>
        <p:spPr>
          <a:xfrm>
            <a:off x="3641646" y="2872114"/>
            <a:ext cx="6801096" cy="2781615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Nuage 17"/>
          <p:cNvSpPr/>
          <p:nvPr/>
        </p:nvSpPr>
        <p:spPr>
          <a:xfrm>
            <a:off x="9166364" y="2553930"/>
            <a:ext cx="1682523" cy="100172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HEROKU</a:t>
            </a:r>
            <a:endParaRPr lang="fr-FR" sz="2000" dirty="0"/>
          </a:p>
        </p:txBody>
      </p:sp>
      <p:sp>
        <p:nvSpPr>
          <p:cNvPr id="21" name="Cylindre 20"/>
          <p:cNvSpPr/>
          <p:nvPr/>
        </p:nvSpPr>
        <p:spPr>
          <a:xfrm>
            <a:off x="8881951" y="3679057"/>
            <a:ext cx="1455850" cy="1019861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&lt;&lt;DATABASE</a:t>
            </a:r>
            <a:r>
              <a:rPr lang="fr-FR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PostgreSQL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3" name="Organigramme : Processus 22"/>
          <p:cNvSpPr/>
          <p:nvPr/>
        </p:nvSpPr>
        <p:spPr>
          <a:xfrm>
            <a:off x="6625654" y="3752430"/>
            <a:ext cx="1533625" cy="859114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Application </a:t>
            </a:r>
            <a:r>
              <a:rPr lang="fr-FR" sz="1600" dirty="0" err="1" smtClean="0">
                <a:solidFill>
                  <a:schemeClr val="tx1"/>
                </a:solidFill>
              </a:rPr>
              <a:t>core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4" name="Organigramme : Processus 23"/>
          <p:cNvSpPr/>
          <p:nvPr/>
        </p:nvSpPr>
        <p:spPr>
          <a:xfrm>
            <a:off x="4395871" y="2970110"/>
            <a:ext cx="1533625" cy="85911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Back interface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  <p:sp>
        <p:nvSpPr>
          <p:cNvPr id="25" name="Organigramme : Processus 24"/>
          <p:cNvSpPr/>
          <p:nvPr/>
        </p:nvSpPr>
        <p:spPr>
          <a:xfrm>
            <a:off x="4395871" y="4583864"/>
            <a:ext cx="1533625" cy="85911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Front interface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25"/>
          <p:cNvCxnSpPr>
            <a:stCxn id="23" idx="3"/>
            <a:endCxn id="21" idx="2"/>
          </p:cNvCxnSpPr>
          <p:nvPr/>
        </p:nvCxnSpPr>
        <p:spPr>
          <a:xfrm>
            <a:off x="8159279" y="4181987"/>
            <a:ext cx="722672" cy="700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24" idx="3"/>
          </p:cNvCxnSpPr>
          <p:nvPr/>
        </p:nvCxnSpPr>
        <p:spPr>
          <a:xfrm>
            <a:off x="5929496" y="3399667"/>
            <a:ext cx="754225" cy="4295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25" idx="3"/>
          </p:cNvCxnSpPr>
          <p:nvPr/>
        </p:nvCxnSpPr>
        <p:spPr>
          <a:xfrm flipV="1">
            <a:off x="5929496" y="4583864"/>
            <a:ext cx="754225" cy="4295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480" y="1484680"/>
            <a:ext cx="548786" cy="700273"/>
          </a:xfrm>
          <a:prstGeom prst="rect">
            <a:avLst/>
          </a:prstGeom>
        </p:spPr>
      </p:pic>
      <p:sp>
        <p:nvSpPr>
          <p:cNvPr id="36" name="Organigramme : Processus 35"/>
          <p:cNvSpPr/>
          <p:nvPr/>
        </p:nvSpPr>
        <p:spPr>
          <a:xfrm>
            <a:off x="6264317" y="6040261"/>
            <a:ext cx="2256298" cy="539149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&lt;&lt;</a:t>
            </a:r>
            <a:r>
              <a:rPr lang="fr-FR" sz="1600" dirty="0" err="1" smtClean="0">
                <a:solidFill>
                  <a:schemeClr val="tx1"/>
                </a:solidFill>
              </a:rPr>
              <a:t>External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</a:rPr>
              <a:t>systems</a:t>
            </a:r>
            <a:r>
              <a:rPr lang="fr-FR" sz="1600" dirty="0" smtClean="0">
                <a:solidFill>
                  <a:schemeClr val="tx1"/>
                </a:solidFill>
              </a:rPr>
              <a:t>&gt;&gt;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6" y="2013251"/>
            <a:ext cx="548786" cy="700273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6" y="3066254"/>
            <a:ext cx="548786" cy="70027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6" y="4119258"/>
            <a:ext cx="548786" cy="70027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6" y="5172262"/>
            <a:ext cx="548786" cy="700273"/>
          </a:xfrm>
          <a:prstGeom prst="rect">
            <a:avLst/>
          </a:prstGeom>
        </p:spPr>
      </p:pic>
      <p:sp>
        <p:nvSpPr>
          <p:cNvPr id="45" name="Organigramme : Processus 44"/>
          <p:cNvSpPr/>
          <p:nvPr/>
        </p:nvSpPr>
        <p:spPr>
          <a:xfrm>
            <a:off x="1343752" y="2071501"/>
            <a:ext cx="1382516" cy="56163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Web browser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6" name="Organigramme : Processus 45"/>
          <p:cNvSpPr/>
          <p:nvPr/>
        </p:nvSpPr>
        <p:spPr>
          <a:xfrm>
            <a:off x="1343752" y="3118851"/>
            <a:ext cx="1382516" cy="56163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Web browser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7" name="Organigramme : Processus 46"/>
          <p:cNvSpPr/>
          <p:nvPr/>
        </p:nvSpPr>
        <p:spPr>
          <a:xfrm>
            <a:off x="1343752" y="4179699"/>
            <a:ext cx="1382516" cy="56163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Web browser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8" name="Organigramme : Processus 47"/>
          <p:cNvSpPr/>
          <p:nvPr/>
        </p:nvSpPr>
        <p:spPr>
          <a:xfrm>
            <a:off x="1343752" y="5310903"/>
            <a:ext cx="1382516" cy="56163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Web browser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3" y="4601478"/>
            <a:ext cx="654072" cy="52728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07" y="3395241"/>
            <a:ext cx="322335" cy="54463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9515" y="2379822"/>
            <a:ext cx="337857" cy="524672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4" name="Connecteur en angle 53"/>
          <p:cNvCxnSpPr>
            <a:stCxn id="48" idx="3"/>
            <a:endCxn id="25" idx="1"/>
          </p:cNvCxnSpPr>
          <p:nvPr/>
        </p:nvCxnSpPr>
        <p:spPr>
          <a:xfrm flipV="1">
            <a:off x="2726268" y="5013421"/>
            <a:ext cx="1669603" cy="578298"/>
          </a:xfrm>
          <a:prstGeom prst="bentConnector3">
            <a:avLst>
              <a:gd name="adj1" fmla="val 408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2686189" y="4142397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</a:t>
            </a:r>
            <a:endParaRPr lang="fr-FR" dirty="0"/>
          </a:p>
        </p:txBody>
      </p:sp>
      <p:cxnSp>
        <p:nvCxnSpPr>
          <p:cNvPr id="58" name="Connecteur en angle 57"/>
          <p:cNvCxnSpPr>
            <a:stCxn id="47" idx="3"/>
          </p:cNvCxnSpPr>
          <p:nvPr/>
        </p:nvCxnSpPr>
        <p:spPr>
          <a:xfrm flipV="1">
            <a:off x="2726268" y="3760120"/>
            <a:ext cx="1699383" cy="7003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2686189" y="5285358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</a:t>
            </a:r>
            <a:endParaRPr lang="fr-FR" dirty="0"/>
          </a:p>
        </p:txBody>
      </p:sp>
      <p:cxnSp>
        <p:nvCxnSpPr>
          <p:cNvPr id="64" name="Connecteur droit avec flèche 63"/>
          <p:cNvCxnSpPr>
            <a:stCxn id="46" idx="3"/>
            <a:endCxn id="24" idx="1"/>
          </p:cNvCxnSpPr>
          <p:nvPr/>
        </p:nvCxnSpPr>
        <p:spPr>
          <a:xfrm>
            <a:off x="2726268" y="3399667"/>
            <a:ext cx="16696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45" idx="3"/>
            <a:endCxn id="24" idx="0"/>
          </p:cNvCxnSpPr>
          <p:nvPr/>
        </p:nvCxnSpPr>
        <p:spPr>
          <a:xfrm>
            <a:off x="2726268" y="2352317"/>
            <a:ext cx="2436416" cy="6177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686189" y="3099994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2686189" y="2016163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</a:t>
            </a:r>
            <a:endParaRPr lang="fr-FR" dirty="0"/>
          </a:p>
        </p:txBody>
      </p:sp>
      <p:sp>
        <p:nvSpPr>
          <p:cNvPr id="70" name="Organigramme : Processus 69"/>
          <p:cNvSpPr/>
          <p:nvPr/>
        </p:nvSpPr>
        <p:spPr>
          <a:xfrm>
            <a:off x="8306686" y="1822867"/>
            <a:ext cx="1063500" cy="442266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Git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19" y="1558092"/>
            <a:ext cx="654072" cy="527283"/>
          </a:xfrm>
          <a:prstGeom prst="rect">
            <a:avLst/>
          </a:prstGeom>
        </p:spPr>
      </p:pic>
      <p:cxnSp>
        <p:nvCxnSpPr>
          <p:cNvPr id="72" name="Connecteur en angle 71"/>
          <p:cNvCxnSpPr>
            <a:stCxn id="70" idx="2"/>
            <a:endCxn id="23" idx="0"/>
          </p:cNvCxnSpPr>
          <p:nvPr/>
        </p:nvCxnSpPr>
        <p:spPr>
          <a:xfrm rot="5400000">
            <a:off x="7371804" y="2285797"/>
            <a:ext cx="1487297" cy="1445969"/>
          </a:xfrm>
          <a:prstGeom prst="bentConnector3">
            <a:avLst>
              <a:gd name="adj1" fmla="val 243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7441782" y="233011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SSH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>
            <a:off x="9699820" y="1913598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Dév</a:t>
            </a:r>
            <a:r>
              <a:rPr lang="fr-FR" dirty="0"/>
              <a:t>.</a:t>
            </a:r>
            <a:endParaRPr lang="fr-FR" dirty="0" smtClean="0"/>
          </a:p>
        </p:txBody>
      </p:sp>
      <p:sp>
        <p:nvSpPr>
          <p:cNvPr id="76" name="ZoneTexte 75"/>
          <p:cNvSpPr txBox="1"/>
          <p:nvPr/>
        </p:nvSpPr>
        <p:spPr>
          <a:xfrm>
            <a:off x="183936" y="2667288"/>
            <a:ext cx="905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Pizzaiolo</a:t>
            </a:r>
            <a:endParaRPr lang="fr-FR" sz="1600" dirty="0"/>
          </a:p>
        </p:txBody>
      </p:sp>
      <p:sp>
        <p:nvSpPr>
          <p:cNvPr id="77" name="ZoneTexte 76"/>
          <p:cNvSpPr txBox="1"/>
          <p:nvPr/>
        </p:nvSpPr>
        <p:spPr>
          <a:xfrm>
            <a:off x="183936" y="3709106"/>
            <a:ext cx="866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Delivery</a:t>
            </a:r>
            <a:endParaRPr lang="fr-FR" sz="1600" dirty="0"/>
          </a:p>
        </p:txBody>
      </p:sp>
      <p:sp>
        <p:nvSpPr>
          <p:cNvPr id="78" name="ZoneTexte 77"/>
          <p:cNvSpPr txBox="1"/>
          <p:nvPr/>
        </p:nvSpPr>
        <p:spPr>
          <a:xfrm>
            <a:off x="133537" y="4789163"/>
            <a:ext cx="1006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Employee</a:t>
            </a:r>
            <a:endParaRPr lang="fr-FR" sz="1600" dirty="0"/>
          </a:p>
        </p:txBody>
      </p:sp>
      <p:sp>
        <p:nvSpPr>
          <p:cNvPr id="79" name="ZoneTexte 78"/>
          <p:cNvSpPr txBox="1"/>
          <p:nvPr/>
        </p:nvSpPr>
        <p:spPr>
          <a:xfrm>
            <a:off x="271090" y="5869220"/>
            <a:ext cx="663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Client</a:t>
            </a:r>
            <a:endParaRPr lang="fr-FR" sz="1600" dirty="0"/>
          </a:p>
        </p:txBody>
      </p:sp>
      <p:cxnSp>
        <p:nvCxnSpPr>
          <p:cNvPr id="81" name="Connecteur droit avec flèche 80"/>
          <p:cNvCxnSpPr>
            <a:stCxn id="36" idx="0"/>
            <a:endCxn id="23" idx="2"/>
          </p:cNvCxnSpPr>
          <p:nvPr/>
        </p:nvCxnSpPr>
        <p:spPr>
          <a:xfrm flipV="1">
            <a:off x="7392466" y="4611544"/>
            <a:ext cx="1" cy="1428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7441781" y="5680390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 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57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3" grpId="0" animBg="1"/>
      <p:bldP spid="24" grpId="0" animBg="1"/>
      <p:bldP spid="25" grpId="0" animBg="1"/>
      <p:bldP spid="36" grpId="0" animBg="1"/>
      <p:bldP spid="45" grpId="0" animBg="1"/>
      <p:bldP spid="46" grpId="0" animBg="1"/>
      <p:bldP spid="47" grpId="0" animBg="1"/>
      <p:bldP spid="48" grpId="0" animBg="1"/>
      <p:bldP spid="56" grpId="0"/>
      <p:bldP spid="60" grpId="0"/>
      <p:bldP spid="67" grpId="0"/>
      <p:bldP spid="68" grpId="0"/>
      <p:bldP spid="70" grpId="0" animBg="1"/>
      <p:bldP spid="74" grpId="0"/>
      <p:bldP spid="75" grpId="0"/>
      <p:bldP spid="76" grpId="0"/>
      <p:bldP spid="77" grpId="0"/>
      <p:bldP spid="78" grpId="0"/>
      <p:bldP spid="79" grpId="0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Pentagone 10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ndir un rectangle avec un coin diagonal 12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584356" y="765587"/>
            <a:ext cx="902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Acteurs externes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838200" y="18534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err="1" smtClean="0">
                <a:latin typeface="Akzidenz-Grotesk BQ" pitchFamily="50" charset="0"/>
              </a:rPr>
              <a:t>Maps</a:t>
            </a:r>
            <a:endParaRPr lang="fr-FR" b="1" dirty="0">
              <a:latin typeface="Akzidenz-Grotesk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b="1" dirty="0">
              <a:latin typeface="Bebas Neue" panose="020B0606020202050201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02545" y="310604"/>
            <a:ext cx="27855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400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:)</a:t>
            </a:r>
            <a:endParaRPr lang="fr-FR" sz="3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0685" y="2680683"/>
            <a:ext cx="50658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9600" b="1" dirty="0" err="1">
                <a:solidFill>
                  <a:schemeClr val="bg1"/>
                </a:solidFill>
                <a:latin typeface="Bebas Neue" panose="020B0606020202050201" pitchFamily="34" charset="0"/>
              </a:rPr>
              <a:t>Demo</a:t>
            </a:r>
            <a:r>
              <a:rPr lang="fr-FR" sz="9600" b="1" dirty="0">
                <a:solidFill>
                  <a:schemeClr val="bg1"/>
                </a:solidFill>
                <a:latin typeface="Bebas Neue" panose="020B0606020202050201" pitchFamily="34" charset="0"/>
              </a:rPr>
              <a:t> time !</a:t>
            </a:r>
          </a:p>
        </p:txBody>
      </p:sp>
    </p:spTree>
    <p:extLst>
      <p:ext uri="{BB962C8B-B14F-4D97-AF65-F5344CB8AC3E}">
        <p14:creationId xmlns:p14="http://schemas.microsoft.com/office/powerpoint/2010/main" val="18468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230</Words>
  <Application>Microsoft Office PowerPoint</Application>
  <PresentationFormat>Grand écran</PresentationFormat>
  <Paragraphs>93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Akzidenz-Grotesk BQ</vt:lpstr>
      <vt:lpstr>Arial</vt:lpstr>
      <vt:lpstr>Bebas Neue</vt:lpstr>
      <vt:lpstr>Calibri</vt:lpstr>
      <vt:lpstr>Calibri Light</vt:lpstr>
      <vt:lpstr>Segoe UI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Architecture de la BD</vt:lpstr>
      <vt:lpstr>Présentation PowerPoint</vt:lpstr>
      <vt:lpstr>Maps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368</cp:revision>
  <dcterms:created xsi:type="dcterms:W3CDTF">2017-11-05T09:03:32Z</dcterms:created>
  <dcterms:modified xsi:type="dcterms:W3CDTF">2018-01-25T22:27:11Z</dcterms:modified>
</cp:coreProperties>
</file>