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6" r:id="rId3"/>
    <p:sldId id="257" r:id="rId4"/>
    <p:sldId id="285" r:id="rId5"/>
    <p:sldId id="292" r:id="rId6"/>
    <p:sldId id="258" r:id="rId7"/>
    <p:sldId id="293" r:id="rId8"/>
    <p:sldId id="294" r:id="rId9"/>
    <p:sldId id="278" r:id="rId10"/>
    <p:sldId id="291" r:id="rId11"/>
    <p:sldId id="28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8"/>
    <a:srgbClr val="EA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Résumer la solution technique proposée 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8468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L’entreprise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3884013"/>
            <a:ext cx="3251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Envoyer notifications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1047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Clients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rganigramme : Processus 19"/>
          <p:cNvSpPr/>
          <p:nvPr/>
        </p:nvSpPr>
        <p:spPr>
          <a:xfrm>
            <a:off x="1462369" y="2164159"/>
            <a:ext cx="8840475" cy="43180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8542867" y="1852415"/>
            <a:ext cx="2211075" cy="1613098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HEROKU</a:t>
            </a:r>
            <a:endParaRPr lang="fr-FR" dirty="0"/>
          </a:p>
        </p:txBody>
      </p:sp>
      <p:sp>
        <p:nvSpPr>
          <p:cNvPr id="16" name="Cylindre 15"/>
          <p:cNvSpPr/>
          <p:nvPr/>
        </p:nvSpPr>
        <p:spPr>
          <a:xfrm>
            <a:off x="7840550" y="3626397"/>
            <a:ext cx="1757193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&lt;&lt;DATABASE&gt;&gt;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4968206" y="3722240"/>
            <a:ext cx="1828800" cy="102446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</a:t>
            </a:r>
            <a:r>
              <a:rPr lang="fr-FR" dirty="0" err="1" smtClean="0">
                <a:solidFill>
                  <a:schemeClr val="tx1"/>
                </a:solidFill>
              </a:rPr>
              <a:t>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Organigramme : Processus 17"/>
          <p:cNvSpPr/>
          <p:nvPr/>
        </p:nvSpPr>
        <p:spPr>
          <a:xfrm>
            <a:off x="2095862" y="2939920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Back interface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2095862" y="4553674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Front interface</a:t>
            </a:r>
          </a:p>
        </p:txBody>
      </p:sp>
      <p:cxnSp>
        <p:nvCxnSpPr>
          <p:cNvPr id="22" name="Connecteur droit avec flèche 21"/>
          <p:cNvCxnSpPr>
            <a:stCxn id="17" idx="3"/>
            <a:endCxn id="16" idx="2"/>
          </p:cNvCxnSpPr>
          <p:nvPr/>
        </p:nvCxnSpPr>
        <p:spPr>
          <a:xfrm flipV="1">
            <a:off x="6797006" y="4234473"/>
            <a:ext cx="1043544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8" idx="3"/>
            <a:endCxn id="17" idx="0"/>
          </p:cNvCxnSpPr>
          <p:nvPr/>
        </p:nvCxnSpPr>
        <p:spPr>
          <a:xfrm>
            <a:off x="3924662" y="3452154"/>
            <a:ext cx="1957944" cy="270086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9" idx="3"/>
            <a:endCxn id="17" idx="2"/>
          </p:cNvCxnSpPr>
          <p:nvPr/>
        </p:nvCxnSpPr>
        <p:spPr>
          <a:xfrm flipV="1">
            <a:off x="3924662" y="4746707"/>
            <a:ext cx="1957944" cy="319201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16242" y="2628008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Avantages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modulable </a:t>
            </a:r>
            <a:r>
              <a:rPr lang="fr-FR" sz="2400" smtClean="0"/>
              <a:t>et </a:t>
            </a:r>
            <a:r>
              <a:rPr lang="fr-FR" sz="2400" smtClean="0"/>
              <a:t>extensible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2116242" y="4582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Inconvénient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Dépendre du prestataire cloud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6242" y="3836216"/>
            <a:ext cx="376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gestion de serveurs</a:t>
            </a:r>
          </a:p>
        </p:txBody>
      </p:sp>
    </p:spTree>
    <p:extLst>
      <p:ext uri="{BB962C8B-B14F-4D97-AF65-F5344CB8AC3E}">
        <p14:creationId xmlns:p14="http://schemas.microsoft.com/office/powerpoint/2010/main" val="407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182057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Architecture de la BD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SGBDR PostgreSQL </a:t>
            </a:r>
            <a:r>
              <a:rPr lang="fr-FR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1853410"/>
            <a:ext cx="10515600" cy="118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smtClean="0">
                <a:latin typeface="Akzidenz-Grotesk BQ" pitchFamily="50" charset="0"/>
              </a:rPr>
              <a:t>Architecture de la BD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1853410"/>
            <a:ext cx="10515600" cy="118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smtClean="0">
                <a:latin typeface="Akzidenz-Grotesk BQ" pitchFamily="50" charset="0"/>
              </a:rPr>
              <a:t>Architecture de la BD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584356" y="765587"/>
            <a:ext cx="902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mtClean="0">
                <a:latin typeface="Bebas Neue" panose="020B0606020202050201" pitchFamily="34" charset="0"/>
              </a:rPr>
              <a:t>Arch. De déploiement</a:t>
            </a:r>
            <a:endParaRPr lang="fr-FR" sz="4800" dirty="0">
              <a:latin typeface="Bebas Neue" panose="020B0606020202050201" pitchFamily="34" charset="0"/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3641646" y="2872114"/>
            <a:ext cx="6801096" cy="278161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/>
          <p:cNvSpPr/>
          <p:nvPr/>
        </p:nvSpPr>
        <p:spPr>
          <a:xfrm>
            <a:off x="9166364" y="2553930"/>
            <a:ext cx="1682523" cy="100172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HEROKU</a:t>
            </a:r>
            <a:endParaRPr lang="fr-FR" sz="2000" dirty="0"/>
          </a:p>
        </p:txBody>
      </p:sp>
      <p:sp>
        <p:nvSpPr>
          <p:cNvPr id="21" name="Cylindre 20"/>
          <p:cNvSpPr/>
          <p:nvPr/>
        </p:nvSpPr>
        <p:spPr>
          <a:xfrm>
            <a:off x="8881951" y="3679057"/>
            <a:ext cx="1455850" cy="1019861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&lt;&lt;DATABASE&gt;&gt;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PostgreSQL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Organigramme : Processus 22"/>
          <p:cNvSpPr/>
          <p:nvPr/>
        </p:nvSpPr>
        <p:spPr>
          <a:xfrm>
            <a:off x="6625654" y="3752430"/>
            <a:ext cx="1533625" cy="859114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Application </a:t>
            </a:r>
            <a:r>
              <a:rPr lang="fr-FR" sz="1600" dirty="0" err="1" smtClean="0">
                <a:solidFill>
                  <a:schemeClr val="tx1"/>
                </a:solidFill>
              </a:rPr>
              <a:t>core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Organigramme : Processus 23"/>
          <p:cNvSpPr/>
          <p:nvPr/>
        </p:nvSpPr>
        <p:spPr>
          <a:xfrm>
            <a:off x="4395871" y="2970110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Back interface</a:t>
            </a:r>
          </a:p>
        </p:txBody>
      </p:sp>
      <p:sp>
        <p:nvSpPr>
          <p:cNvPr id="25" name="Organigramme : Processus 24"/>
          <p:cNvSpPr/>
          <p:nvPr/>
        </p:nvSpPr>
        <p:spPr>
          <a:xfrm>
            <a:off x="4395871" y="4583864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Front interface</a:t>
            </a:r>
          </a:p>
        </p:txBody>
      </p:sp>
      <p:cxnSp>
        <p:nvCxnSpPr>
          <p:cNvPr id="26" name="Connecteur droit avec flèche 25"/>
          <p:cNvCxnSpPr>
            <a:stCxn id="23" idx="3"/>
            <a:endCxn id="21" idx="2"/>
          </p:cNvCxnSpPr>
          <p:nvPr/>
        </p:nvCxnSpPr>
        <p:spPr>
          <a:xfrm>
            <a:off x="8159279" y="4181987"/>
            <a:ext cx="722672" cy="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24" idx="3"/>
          </p:cNvCxnSpPr>
          <p:nvPr/>
        </p:nvCxnSpPr>
        <p:spPr>
          <a:xfrm>
            <a:off x="5929496" y="3399667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5" idx="3"/>
          </p:cNvCxnSpPr>
          <p:nvPr/>
        </p:nvCxnSpPr>
        <p:spPr>
          <a:xfrm flipV="1">
            <a:off x="5929496" y="4583864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80" y="1484680"/>
            <a:ext cx="548786" cy="700273"/>
          </a:xfrm>
          <a:prstGeom prst="rect">
            <a:avLst/>
          </a:prstGeom>
        </p:spPr>
      </p:pic>
      <p:sp>
        <p:nvSpPr>
          <p:cNvPr id="36" name="Organigramme : Processus 35"/>
          <p:cNvSpPr/>
          <p:nvPr/>
        </p:nvSpPr>
        <p:spPr>
          <a:xfrm>
            <a:off x="6264317" y="6040261"/>
            <a:ext cx="2256298" cy="539149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</a:t>
            </a:r>
            <a:r>
              <a:rPr lang="fr-FR" sz="1600" dirty="0" err="1" smtClean="0">
                <a:solidFill>
                  <a:schemeClr val="tx1"/>
                </a:solidFill>
              </a:rPr>
              <a:t>External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systems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2013251"/>
            <a:ext cx="548786" cy="70027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3066254"/>
            <a:ext cx="548786" cy="70027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4119258"/>
            <a:ext cx="548786" cy="70027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5172262"/>
            <a:ext cx="548786" cy="700273"/>
          </a:xfrm>
          <a:prstGeom prst="rect">
            <a:avLst/>
          </a:prstGeom>
        </p:spPr>
      </p:pic>
      <p:sp>
        <p:nvSpPr>
          <p:cNvPr id="45" name="Organigramme : Processus 44"/>
          <p:cNvSpPr/>
          <p:nvPr/>
        </p:nvSpPr>
        <p:spPr>
          <a:xfrm>
            <a:off x="1343752" y="207150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6" name="Organigramme : Processus 45"/>
          <p:cNvSpPr/>
          <p:nvPr/>
        </p:nvSpPr>
        <p:spPr>
          <a:xfrm>
            <a:off x="1343752" y="311885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Organigramme : Processus 46"/>
          <p:cNvSpPr/>
          <p:nvPr/>
        </p:nvSpPr>
        <p:spPr>
          <a:xfrm>
            <a:off x="1343752" y="4179699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Organigramme : Processus 47"/>
          <p:cNvSpPr/>
          <p:nvPr/>
        </p:nvSpPr>
        <p:spPr>
          <a:xfrm>
            <a:off x="1343752" y="5310903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3" y="4601478"/>
            <a:ext cx="654072" cy="5272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7" y="3395241"/>
            <a:ext cx="322335" cy="544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515" y="2379822"/>
            <a:ext cx="337857" cy="52467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4" name="Connecteur en angle 53"/>
          <p:cNvCxnSpPr>
            <a:stCxn id="48" idx="3"/>
            <a:endCxn id="25" idx="1"/>
          </p:cNvCxnSpPr>
          <p:nvPr/>
        </p:nvCxnSpPr>
        <p:spPr>
          <a:xfrm flipV="1">
            <a:off x="2726268" y="5013421"/>
            <a:ext cx="1669603" cy="578298"/>
          </a:xfrm>
          <a:prstGeom prst="bentConnector3">
            <a:avLst>
              <a:gd name="adj1" fmla="val 408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686189" y="414239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58" name="Connecteur en angle 57"/>
          <p:cNvCxnSpPr>
            <a:stCxn id="47" idx="3"/>
          </p:cNvCxnSpPr>
          <p:nvPr/>
        </p:nvCxnSpPr>
        <p:spPr>
          <a:xfrm flipV="1">
            <a:off x="2726268" y="3760120"/>
            <a:ext cx="1699383" cy="700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2686189" y="528535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64" name="Connecteur droit avec flèche 63"/>
          <p:cNvCxnSpPr>
            <a:stCxn id="46" idx="3"/>
            <a:endCxn id="24" idx="1"/>
          </p:cNvCxnSpPr>
          <p:nvPr/>
        </p:nvCxnSpPr>
        <p:spPr>
          <a:xfrm>
            <a:off x="2726268" y="3399667"/>
            <a:ext cx="16696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5" idx="3"/>
            <a:endCxn id="24" idx="0"/>
          </p:cNvCxnSpPr>
          <p:nvPr/>
        </p:nvCxnSpPr>
        <p:spPr>
          <a:xfrm>
            <a:off x="2726268" y="2352317"/>
            <a:ext cx="2436416" cy="617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686189" y="30999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686189" y="201616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70" name="Organigramme : Processus 69"/>
          <p:cNvSpPr/>
          <p:nvPr/>
        </p:nvSpPr>
        <p:spPr>
          <a:xfrm>
            <a:off x="8306686" y="1822867"/>
            <a:ext cx="1063500" cy="44226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Git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19" y="1558092"/>
            <a:ext cx="654072" cy="527283"/>
          </a:xfrm>
          <a:prstGeom prst="rect">
            <a:avLst/>
          </a:prstGeom>
        </p:spPr>
      </p:pic>
      <p:cxnSp>
        <p:nvCxnSpPr>
          <p:cNvPr id="72" name="Connecteur en angle 71"/>
          <p:cNvCxnSpPr>
            <a:stCxn id="70" idx="2"/>
            <a:endCxn id="23" idx="0"/>
          </p:cNvCxnSpPr>
          <p:nvPr/>
        </p:nvCxnSpPr>
        <p:spPr>
          <a:xfrm rot="5400000">
            <a:off x="7371804" y="2285797"/>
            <a:ext cx="1487297" cy="1445969"/>
          </a:xfrm>
          <a:prstGeom prst="bentConnector3">
            <a:avLst>
              <a:gd name="adj1" fmla="val 243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7441782" y="23301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9699820" y="1913598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Dév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183936" y="2667288"/>
            <a:ext cx="905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77" name="ZoneTexte 76"/>
          <p:cNvSpPr txBox="1"/>
          <p:nvPr/>
        </p:nvSpPr>
        <p:spPr>
          <a:xfrm>
            <a:off x="183936" y="3709106"/>
            <a:ext cx="86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Delivery</a:t>
            </a:r>
            <a:endParaRPr lang="fr-FR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133537" y="4789163"/>
            <a:ext cx="100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Employee</a:t>
            </a:r>
            <a:endParaRPr lang="fr-FR" sz="16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71090" y="586922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Client</a:t>
            </a:r>
            <a:endParaRPr lang="fr-FR" sz="1600" dirty="0"/>
          </a:p>
        </p:txBody>
      </p:sp>
      <p:cxnSp>
        <p:nvCxnSpPr>
          <p:cNvPr id="81" name="Connecteur droit avec flèche 80"/>
          <p:cNvCxnSpPr>
            <a:stCxn id="36" idx="0"/>
            <a:endCxn id="23" idx="2"/>
          </p:cNvCxnSpPr>
          <p:nvPr/>
        </p:nvCxnSpPr>
        <p:spPr>
          <a:xfrm flipV="1">
            <a:off x="7392466" y="4611544"/>
            <a:ext cx="1" cy="1428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441781" y="56803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36" grpId="0" animBg="1"/>
      <p:bldP spid="45" grpId="0" animBg="1"/>
      <p:bldP spid="46" grpId="0" animBg="1"/>
      <p:bldP spid="47" grpId="0" animBg="1"/>
      <p:bldP spid="48" grpId="0" animBg="1"/>
      <p:bldP spid="56" grpId="0"/>
      <p:bldP spid="60" grpId="0"/>
      <p:bldP spid="67" grpId="0"/>
      <p:bldP spid="68" grpId="0"/>
      <p:bldP spid="70" grpId="0" animBg="1"/>
      <p:bldP spid="74" grpId="0"/>
      <p:bldP spid="75" grpId="0"/>
      <p:bldP spid="76" grpId="0"/>
      <p:bldP spid="77" grpId="0"/>
      <p:bldP spid="78" grpId="0"/>
      <p:bldP spid="79" grpId="0"/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248</Words>
  <Application>Microsoft Office PowerPoint</Application>
  <PresentationFormat>Grand écran</PresentationFormat>
  <Paragraphs>99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de la BD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371</cp:revision>
  <dcterms:created xsi:type="dcterms:W3CDTF">2017-11-05T09:03:32Z</dcterms:created>
  <dcterms:modified xsi:type="dcterms:W3CDTF">2018-01-26T11:14:03Z</dcterms:modified>
</cp:coreProperties>
</file>