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73" r:id="rId5"/>
    <p:sldId id="258" r:id="rId6"/>
    <p:sldId id="264" r:id="rId7"/>
    <p:sldId id="274" r:id="rId8"/>
    <p:sldId id="266" r:id="rId9"/>
    <p:sldId id="275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Nous voulons tous nous rendre quelque part.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dirty="0" err="1" smtClean="0"/>
              <a:t>GrandPy</a:t>
            </a:r>
            <a:r>
              <a:rPr lang="fr-FR" dirty="0" smtClean="0"/>
              <a:t> Bot se charge de nous indiquer ce quelque part… </a:t>
            </a:r>
            <a:br>
              <a:rPr lang="fr-FR" dirty="0" smtClean="0"/>
            </a:br>
            <a:r>
              <a:rPr lang="fr-FR" dirty="0" smtClean="0"/>
              <a:t>et en profite pour nous raconter une petite histoire y étant associée 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80" y="3960744"/>
            <a:ext cx="2580758" cy="25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4081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5067752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des API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 et un </a:t>
            </a:r>
            <a:r>
              <a:rPr lang="fr-FR" sz="2800" dirty="0" err="1" smtClean="0"/>
              <a:t>makefile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756405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err="1" smtClean="0"/>
              <a:t>Flask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err="1" smtClean="0"/>
              <a:t>VueJS</a:t>
            </a:r>
            <a:r>
              <a:rPr lang="fr-FR" sz="2800" dirty="0" smtClean="0"/>
              <a:t>, </a:t>
            </a:r>
            <a:r>
              <a:rPr lang="fr-FR" sz="2800" dirty="0" err="1" smtClean="0"/>
              <a:t>Axios</a:t>
            </a:r>
            <a:r>
              <a:rPr lang="fr-FR" sz="2800" dirty="0" smtClean="0"/>
              <a:t> </a:t>
            </a:r>
            <a:r>
              <a:rPr lang="fr-FR" sz="2800" dirty="0" smtClean="0"/>
              <a:t>et </a:t>
            </a:r>
            <a:r>
              <a:rPr lang="fr-FR" sz="2800" dirty="0" err="1" smtClean="0"/>
              <a:t>WebPack</a:t>
            </a:r>
            <a:r>
              <a:rPr lang="fr-FR" sz="2800" dirty="0" smtClean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</a:t>
            </a:r>
            <a:r>
              <a:rPr lang="fr-FR" b="1" dirty="0" err="1" smtClean="0"/>
              <a:t>Flask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18" y="2661424"/>
            <a:ext cx="5308564" cy="3790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Requêtes Ajax (sans recharger entièrement la page)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19400"/>
            <a:ext cx="3716867" cy="37168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30" y="2252134"/>
            <a:ext cx="4284133" cy="4284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Utiliser les API de Google </a:t>
            </a:r>
            <a:r>
              <a:rPr lang="fr-FR" dirty="0" err="1" smtClean="0"/>
              <a:t>Maps</a:t>
            </a:r>
            <a:r>
              <a:rPr lang="fr-FR" dirty="0" smtClean="0"/>
              <a:t> et Wikipédia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3417359"/>
            <a:ext cx="2343150" cy="23431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41" y="3172797"/>
            <a:ext cx="2336462" cy="2682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Préparer le projet en </a:t>
            </a:r>
            <a:r>
              <a:rPr lang="fr-FR" sz="2800" b="1" dirty="0" smtClean="0"/>
              <a:t>TDD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</a:t>
            </a:r>
            <a:r>
              <a:rPr lang="fr-FR" sz="2800" b="1" dirty="0" err="1" smtClean="0"/>
              <a:t>Flask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Choisir et utiliser un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framework</a:t>
            </a:r>
            <a:r>
              <a:rPr lang="fr-FR" sz="2800" b="1" dirty="0" smtClean="0"/>
              <a:t> JavaScript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5" name="Rectangle 14"/>
          <p:cNvSpPr/>
          <p:nvPr/>
        </p:nvSpPr>
        <p:spPr>
          <a:xfrm>
            <a:off x="905931" y="3839566"/>
            <a:ext cx="3560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b="1" dirty="0" err="1" smtClean="0"/>
              <a:t>Heroku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Créer des tests </a:t>
            </a:r>
            <a:r>
              <a:rPr lang="fr-FR" sz="2800" dirty="0" smtClean="0"/>
              <a:t>avant de créer le code.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Première 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</a:t>
            </a:r>
            <a:r>
              <a:rPr lang="fr-FR" sz="2800" b="1" dirty="0" smtClean="0"/>
              <a:t> </a:t>
            </a:r>
            <a:r>
              <a:rPr lang="fr-FR" sz="2800" dirty="0" smtClean="0"/>
              <a:t>le</a:t>
            </a:r>
            <a:r>
              <a:rPr lang="fr-FR" sz="2800" b="1" dirty="0" smtClean="0"/>
              <a:t> cours OpenClassrooms </a:t>
            </a:r>
            <a:r>
              <a:rPr lang="fr-FR" sz="2800" dirty="0" smtClean="0"/>
              <a:t>et</a:t>
            </a:r>
            <a:r>
              <a:rPr lang="fr-FR" sz="2800" b="1" dirty="0" smtClean="0"/>
              <a:t> divers sources.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les </a:t>
            </a:r>
            <a:r>
              <a:rPr lang="fr-FR" sz="2800" b="1" dirty="0" smtClean="0"/>
              <a:t>tests </a:t>
            </a:r>
            <a:r>
              <a:rPr lang="fr-FR" sz="2800" dirty="0" smtClean="0"/>
              <a:t>avant le code </a:t>
            </a:r>
            <a:r>
              <a:rPr lang="fr-FR" sz="2800" b="1" dirty="0" smtClean="0"/>
              <a:t>(TDD)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123617" y="4649417"/>
            <a:ext cx="9219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err="1" smtClean="0"/>
              <a:t>backend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Flask</a:t>
            </a:r>
            <a:r>
              <a:rPr lang="fr-FR" sz="2800" b="1" dirty="0" smtClean="0"/>
              <a:t>)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err="1" smtClean="0"/>
              <a:t>frontend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VueJS</a:t>
            </a:r>
            <a:r>
              <a:rPr lang="fr-FR" sz="2800" b="1" dirty="0" smtClean="0"/>
              <a:t>)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Choisir et utiliser un Framework JavaScript.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Se renseigner et discuter avec mon mentor.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269</Words>
  <Application>Microsoft Office PowerPoint</Application>
  <PresentationFormat>Grand écran</PresentationFormat>
  <Paragraphs>85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346</cp:revision>
  <dcterms:created xsi:type="dcterms:W3CDTF">2017-11-05T09:03:32Z</dcterms:created>
  <dcterms:modified xsi:type="dcterms:W3CDTF">2018-03-14T11:24:28Z</dcterms:modified>
</cp:coreProperties>
</file>