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73" r:id="rId5"/>
    <p:sldId id="258" r:id="rId6"/>
    <p:sldId id="264" r:id="rId7"/>
    <p:sldId id="274" r:id="rId8"/>
    <p:sldId id="266" r:id="rId9"/>
    <p:sldId id="275" r:id="rId10"/>
    <p:sldId id="272" r:id="rId11"/>
    <p:sldId id="270" r:id="rId12"/>
    <p:sldId id="27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819D6-9618-45CA-A4D0-F3F0B09DC02D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AD80C-1B0F-4608-B490-406BE34CE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49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72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55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62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9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54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37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51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98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47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71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63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2CD3C-23E9-4BF9-92A5-02D69918904F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0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Présentation du 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rrondir un rectangle avec un coin diagonal 9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Pentagone 13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Arrondir un rectangle avec un coin diagonal 15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72826" y="2106970"/>
            <a:ext cx="102652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Nous voulons tous nous rendre quelque part.</a:t>
            </a:r>
          </a:p>
          <a:p>
            <a:pPr algn="ctr"/>
            <a:endParaRPr lang="fr-FR" sz="2400" dirty="0" smtClean="0"/>
          </a:p>
          <a:p>
            <a:pPr algn="ctr"/>
            <a:r>
              <a:rPr lang="fr-FR" dirty="0" err="1" smtClean="0"/>
              <a:t>GrandPy</a:t>
            </a:r>
            <a:r>
              <a:rPr lang="fr-FR" dirty="0" smtClean="0"/>
              <a:t> Bot se charge de nous indiquer ce quelque part… </a:t>
            </a:r>
            <a:br>
              <a:rPr lang="fr-FR" dirty="0" smtClean="0"/>
            </a:br>
            <a:r>
              <a:rPr lang="fr-FR" dirty="0" smtClean="0"/>
              <a:t>et en profite pour nous raconter une petite histoire y étant associée !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080" y="3960744"/>
            <a:ext cx="2580758" cy="258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8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33"/>
    </mc:Choice>
    <mc:Fallback xmlns="">
      <p:transition spd="slow" advTm="5753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b="1" dirty="0">
              <a:latin typeface="Bebas Neue" panose="020B0606020202050201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902545" y="310604"/>
            <a:ext cx="278553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4400" b="1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:)</a:t>
            </a:r>
            <a:endParaRPr lang="fr-FR" sz="34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30685" y="2680683"/>
            <a:ext cx="506581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9600" b="1" dirty="0" err="1">
                <a:solidFill>
                  <a:schemeClr val="bg1"/>
                </a:solidFill>
                <a:latin typeface="Bebas Neue" panose="020B0606020202050201" pitchFamily="34" charset="0"/>
              </a:rPr>
              <a:t>Demo</a:t>
            </a:r>
            <a:r>
              <a:rPr lang="fr-FR" sz="9600" b="1" dirty="0">
                <a:solidFill>
                  <a:schemeClr val="bg1"/>
                </a:solidFill>
                <a:latin typeface="Bebas Neue" panose="020B0606020202050201" pitchFamily="34" charset="0"/>
              </a:rPr>
              <a:t> time !</a:t>
            </a:r>
          </a:p>
        </p:txBody>
      </p:sp>
    </p:spTree>
    <p:extLst>
      <p:ext uri="{BB962C8B-B14F-4D97-AF65-F5344CB8AC3E}">
        <p14:creationId xmlns:p14="http://schemas.microsoft.com/office/powerpoint/2010/main" val="130951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Analyse post-projet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838200" y="40819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Compétences renforcées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23617" y="5067752"/>
            <a:ext cx="101086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Utiliser des API</a:t>
            </a:r>
            <a:r>
              <a:rPr lang="fr-FR" sz="2800" dirty="0"/>
              <a:t>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Structurer un projet </a:t>
            </a:r>
            <a:r>
              <a:rPr lang="fr-FR" sz="28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Écrire un </a:t>
            </a:r>
            <a:r>
              <a:rPr lang="fr-FR" sz="2800" dirty="0" err="1" smtClean="0"/>
              <a:t>Readme</a:t>
            </a:r>
            <a:r>
              <a:rPr lang="fr-FR" sz="2800" dirty="0" smtClean="0"/>
              <a:t> et un </a:t>
            </a:r>
            <a:r>
              <a:rPr lang="fr-FR" sz="2800" dirty="0" err="1" smtClean="0"/>
              <a:t>makefile</a:t>
            </a:r>
            <a:r>
              <a:rPr lang="fr-FR" sz="2800" dirty="0" smtClean="0"/>
              <a:t>.</a:t>
            </a:r>
            <a:endParaRPr lang="fr-FR" sz="2800" dirty="0"/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38200" y="17201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Compétences acquises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23617" y="2756405"/>
            <a:ext cx="101086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Utiliser </a:t>
            </a:r>
            <a:r>
              <a:rPr lang="fr-FR" sz="2800" dirty="0" err="1" smtClean="0"/>
              <a:t>Flask</a:t>
            </a:r>
            <a:r>
              <a:rPr lang="fr-FR" sz="2800" dirty="0"/>
              <a:t> </a:t>
            </a:r>
            <a:r>
              <a:rPr lang="fr-FR" sz="28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Utiliser </a:t>
            </a:r>
            <a:r>
              <a:rPr lang="fr-FR" sz="2800" dirty="0" err="1" smtClean="0"/>
              <a:t>VueJS</a:t>
            </a:r>
            <a:r>
              <a:rPr lang="fr-FR" sz="2800" dirty="0" smtClean="0"/>
              <a:t>, </a:t>
            </a:r>
            <a:r>
              <a:rPr lang="fr-FR" sz="2800" dirty="0" err="1" smtClean="0"/>
              <a:t>Axios</a:t>
            </a:r>
            <a:r>
              <a:rPr lang="fr-FR" sz="2800" dirty="0" smtClean="0"/>
              <a:t> et </a:t>
            </a:r>
            <a:r>
              <a:rPr lang="fr-FR" sz="2800" dirty="0" err="1" smtClean="0"/>
              <a:t>WebPack</a:t>
            </a:r>
            <a:r>
              <a:rPr lang="fr-FR" sz="2800" dirty="0" smtClean="0"/>
              <a:t>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Déployer sur </a:t>
            </a:r>
            <a:r>
              <a:rPr lang="fr-FR" sz="2800" dirty="0" err="1" smtClean="0"/>
              <a:t>Heroku</a:t>
            </a:r>
            <a:r>
              <a:rPr lang="fr-FR" sz="2800" dirty="0" smtClean="0"/>
              <a:t>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74416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408"/>
    </mc:Choice>
    <mc:Fallback xmlns="">
      <p:transition spd="slow" advTm="404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93133" y="-76200"/>
            <a:ext cx="12369800" cy="699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328974" y="2312537"/>
            <a:ext cx="36070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800" dirty="0" smtClean="0">
                <a:solidFill>
                  <a:schemeClr val="bg1"/>
                </a:solidFill>
              </a:rPr>
              <a:t>Q&amp;A</a:t>
            </a:r>
            <a:endParaRPr lang="fr-FR" sz="1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84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Espace réservé du contenu 17"/>
          <p:cNvSpPr>
            <a:spLocks noGrp="1"/>
          </p:cNvSpPr>
          <p:nvPr>
            <p:ph idx="1"/>
          </p:nvPr>
        </p:nvSpPr>
        <p:spPr>
          <a:xfrm>
            <a:off x="839037" y="1938476"/>
            <a:ext cx="10515600" cy="61044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smtClean="0"/>
              <a:t>Utiliser </a:t>
            </a:r>
            <a:r>
              <a:rPr lang="fr-FR" b="1" dirty="0" smtClean="0"/>
              <a:t>Python 3 </a:t>
            </a:r>
            <a:r>
              <a:rPr lang="fr-FR" dirty="0" smtClean="0"/>
              <a:t>et</a:t>
            </a:r>
            <a:r>
              <a:rPr lang="fr-FR" b="1" dirty="0" smtClean="0"/>
              <a:t> </a:t>
            </a:r>
            <a:r>
              <a:rPr lang="fr-FR" b="1" dirty="0" err="1" smtClean="0"/>
              <a:t>Flask</a:t>
            </a:r>
            <a:endParaRPr lang="fr-FR" b="1" dirty="0"/>
          </a:p>
        </p:txBody>
      </p:sp>
      <p:sp>
        <p:nvSpPr>
          <p:cNvPr id="27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18" y="2661424"/>
            <a:ext cx="5308564" cy="37901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668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38"/>
    </mc:Choice>
    <mc:Fallback xmlns="">
      <p:transition spd="slow" advTm="75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17"/>
          <p:cNvSpPr txBox="1">
            <a:spLocks/>
          </p:cNvSpPr>
          <p:nvPr/>
        </p:nvSpPr>
        <p:spPr>
          <a:xfrm>
            <a:off x="941440" y="1810492"/>
            <a:ext cx="10515600" cy="610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 smtClean="0"/>
              <a:t>Requêtes Ajax (sans recharger entièrement la page)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Pentagone 12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Arrondir un rectangle avec un coin diagonal 14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819400"/>
            <a:ext cx="3716867" cy="371686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530" y="2252134"/>
            <a:ext cx="4284133" cy="42841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6844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19"/>
    </mc:Choice>
    <mc:Fallback xmlns="">
      <p:transition spd="slow" advTm="121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17"/>
          <p:cNvSpPr txBox="1">
            <a:spLocks/>
          </p:cNvSpPr>
          <p:nvPr/>
        </p:nvSpPr>
        <p:spPr>
          <a:xfrm>
            <a:off x="941440" y="1810492"/>
            <a:ext cx="10515600" cy="610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 smtClean="0"/>
              <a:t>Utiliser les API de Google </a:t>
            </a:r>
            <a:r>
              <a:rPr lang="fr-FR" dirty="0" err="1" smtClean="0"/>
              <a:t>Maps</a:t>
            </a:r>
            <a:r>
              <a:rPr lang="fr-FR" dirty="0" smtClean="0"/>
              <a:t> et Wikipédia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Pentagone 12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Arrondir un rectangle avec un coin diagonal 14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25" y="3417359"/>
            <a:ext cx="2343150" cy="234315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941" y="3172797"/>
            <a:ext cx="2336462" cy="26822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379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19"/>
    </mc:Choice>
    <mc:Fallback xmlns="">
      <p:transition spd="slow" advTm="121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838200" y="2296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latin typeface="Akzidenz-Grotesk BQ" pitchFamily="50" charset="0"/>
              </a:rPr>
              <a:t>Environnement de développement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8199" y="3622388"/>
            <a:ext cx="105156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Machine sous Windows 10. </a:t>
            </a:r>
            <a:r>
              <a:rPr lang="fr-FR" sz="2800" dirty="0" err="1" smtClean="0"/>
              <a:t>Virtualenv</a:t>
            </a:r>
            <a:endParaRPr lang="fr-F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Sublime </a:t>
            </a:r>
            <a:r>
              <a:rPr lang="fr-FR" sz="2800" dirty="0" err="1" smtClean="0"/>
              <a:t>Text</a:t>
            </a:r>
            <a:r>
              <a:rPr lang="fr-FR" sz="2800" dirty="0" smtClean="0"/>
              <a:t> 3 + plugins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Pré-projet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59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18"/>
    </mc:Choice>
    <mc:Fallback xmlns="">
      <p:transition spd="slow" advTm="3511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38200" y="60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Anticipation des problèmes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5932" y="2269906"/>
            <a:ext cx="11082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Préparer le projet en </a:t>
            </a:r>
            <a:r>
              <a:rPr lang="fr-FR" sz="2800" b="1" dirty="0" smtClean="0"/>
              <a:t>TDD </a:t>
            </a:r>
            <a:r>
              <a:rPr lang="fr-FR" sz="2800" dirty="0" smtClean="0"/>
              <a:t>;</a:t>
            </a:r>
            <a:endParaRPr lang="fr-FR" sz="2800" dirty="0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8198" y="5319202"/>
            <a:ext cx="10108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/>
              <a:t>Anticiper ces problèmes m’a permis d’avoir une </a:t>
            </a:r>
            <a:r>
              <a:rPr lang="fr-FR" sz="2800" b="1" dirty="0" smtClean="0"/>
              <a:t>feuille de route.</a:t>
            </a:r>
          </a:p>
        </p:txBody>
      </p:sp>
      <p:sp>
        <p:nvSpPr>
          <p:cNvPr id="2" name="Rectangle 1"/>
          <p:cNvSpPr/>
          <p:nvPr/>
        </p:nvSpPr>
        <p:spPr>
          <a:xfrm>
            <a:off x="905931" y="2793126"/>
            <a:ext cx="107188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Apprendre à utiliser </a:t>
            </a:r>
            <a:r>
              <a:rPr lang="fr-FR" sz="2800" b="1" dirty="0" err="1" smtClean="0"/>
              <a:t>Flask</a:t>
            </a:r>
            <a:r>
              <a:rPr lang="fr-FR" sz="2800" dirty="0"/>
              <a:t> </a:t>
            </a:r>
            <a:r>
              <a:rPr lang="fr-FR" sz="2800" dirty="0" smtClean="0"/>
              <a:t>;</a:t>
            </a:r>
            <a:endParaRPr lang="fr-FR" sz="2800" dirty="0"/>
          </a:p>
        </p:txBody>
      </p:sp>
      <p:sp>
        <p:nvSpPr>
          <p:cNvPr id="3" name="Rectangle 2"/>
          <p:cNvSpPr/>
          <p:nvPr/>
        </p:nvSpPr>
        <p:spPr>
          <a:xfrm>
            <a:off x="905930" y="3326259"/>
            <a:ext cx="9939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Choisir et utiliser un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framework</a:t>
            </a:r>
            <a:r>
              <a:rPr lang="fr-FR" sz="2800" b="1" dirty="0" smtClean="0"/>
              <a:t> JavaScript</a:t>
            </a:r>
            <a:r>
              <a:rPr lang="fr-FR" sz="2800" dirty="0"/>
              <a:t> </a:t>
            </a:r>
            <a:r>
              <a:rPr lang="fr-FR" sz="2800" dirty="0" smtClean="0"/>
              <a:t>;</a:t>
            </a:r>
            <a:endParaRPr lang="fr-FR" sz="2800" dirty="0"/>
          </a:p>
        </p:txBody>
      </p:sp>
      <p:sp>
        <p:nvSpPr>
          <p:cNvPr id="15" name="Rectangle 14"/>
          <p:cNvSpPr/>
          <p:nvPr/>
        </p:nvSpPr>
        <p:spPr>
          <a:xfrm>
            <a:off x="905931" y="3839566"/>
            <a:ext cx="35600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Déployer sur </a:t>
            </a:r>
            <a:r>
              <a:rPr lang="fr-FR" sz="2800" b="1" dirty="0" err="1" smtClean="0"/>
              <a:t>Heroku</a:t>
            </a:r>
            <a:r>
              <a:rPr lang="fr-FR" sz="2800" dirty="0" smtClean="0"/>
              <a:t>.</a:t>
            </a:r>
            <a:endParaRPr lang="fr-FR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433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53"/>
    </mc:Choice>
    <mc:Fallback xmlns="">
      <p:transition spd="slow" advTm="820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2" grpId="0"/>
      <p:bldP spid="3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199" y="2305467"/>
            <a:ext cx="107865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 smtClean="0"/>
              <a:t>Créer des tests </a:t>
            </a:r>
            <a:r>
              <a:rPr lang="fr-FR" sz="2800" dirty="0" smtClean="0"/>
              <a:t>avant de créer le code.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838200" y="864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4"/>
                </a:solidFill>
              </a:rPr>
              <a:t>Première difficulté rencontrée</a:t>
            </a:r>
            <a:endParaRPr lang="fr-FR" b="1" dirty="0">
              <a:solidFill>
                <a:schemeClr val="accent4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199" y="5053195"/>
            <a:ext cx="10108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Suivre</a:t>
            </a:r>
            <a:r>
              <a:rPr lang="fr-FR" sz="2800" b="1" dirty="0" smtClean="0"/>
              <a:t> </a:t>
            </a:r>
            <a:r>
              <a:rPr lang="fr-FR" sz="2800" dirty="0" smtClean="0"/>
              <a:t>le</a:t>
            </a:r>
            <a:r>
              <a:rPr lang="fr-FR" sz="2800" b="1" dirty="0" smtClean="0"/>
              <a:t> cours OpenClassrooms </a:t>
            </a:r>
            <a:r>
              <a:rPr lang="fr-FR" sz="2800" dirty="0" smtClean="0"/>
              <a:t>et</a:t>
            </a:r>
            <a:r>
              <a:rPr lang="fr-FR" sz="2800" b="1" dirty="0" smtClean="0"/>
              <a:t> divers sources.</a:t>
            </a:r>
            <a:endParaRPr lang="fr-FR" sz="2800" dirty="0" smtClean="0"/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38200" y="36121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6"/>
                </a:solidFill>
              </a:rPr>
              <a:t>Solution apportée</a:t>
            </a:r>
            <a:endParaRPr lang="fr-FR" b="1" dirty="0">
              <a:solidFill>
                <a:schemeClr val="accent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30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94"/>
    </mc:Choice>
    <mc:Fallback xmlns="">
      <p:transition spd="slow" advTm="660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838200" y="18972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Démarche choisie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Mise en place du 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23617" y="3446535"/>
            <a:ext cx="10108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Écrire les </a:t>
            </a:r>
            <a:r>
              <a:rPr lang="fr-FR" sz="2800" i="1" dirty="0" smtClean="0"/>
              <a:t>User Stories </a:t>
            </a:r>
            <a:r>
              <a:rPr lang="fr-FR" sz="2800" dirty="0" smtClean="0"/>
              <a:t>;</a:t>
            </a:r>
          </a:p>
        </p:txBody>
      </p:sp>
      <p:sp>
        <p:nvSpPr>
          <p:cNvPr id="2" name="Rectangle 1"/>
          <p:cNvSpPr/>
          <p:nvPr/>
        </p:nvSpPr>
        <p:spPr>
          <a:xfrm>
            <a:off x="1123617" y="404797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Créer les </a:t>
            </a:r>
            <a:r>
              <a:rPr lang="fr-FR" sz="2800" b="1" dirty="0" smtClean="0"/>
              <a:t>tests </a:t>
            </a:r>
            <a:r>
              <a:rPr lang="fr-FR" sz="2800" dirty="0" smtClean="0"/>
              <a:t>avant le code </a:t>
            </a:r>
            <a:r>
              <a:rPr lang="fr-FR" sz="2800" b="1" dirty="0" smtClean="0"/>
              <a:t>(TDD)</a:t>
            </a:r>
            <a:r>
              <a:rPr lang="fr-FR" sz="2800" dirty="0" smtClean="0"/>
              <a:t>;</a:t>
            </a:r>
            <a:endParaRPr lang="fr-FR" sz="2800" dirty="0"/>
          </a:p>
        </p:txBody>
      </p:sp>
      <p:sp>
        <p:nvSpPr>
          <p:cNvPr id="3" name="Rectangle 2"/>
          <p:cNvSpPr/>
          <p:nvPr/>
        </p:nvSpPr>
        <p:spPr>
          <a:xfrm>
            <a:off x="1123617" y="4649417"/>
            <a:ext cx="92199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Créer le </a:t>
            </a:r>
            <a:r>
              <a:rPr lang="fr-FR" sz="2800" b="1" dirty="0" err="1" smtClean="0"/>
              <a:t>backend</a:t>
            </a:r>
            <a:r>
              <a:rPr lang="fr-FR" sz="2800" b="1" dirty="0" smtClean="0"/>
              <a:t> (</a:t>
            </a:r>
            <a:r>
              <a:rPr lang="fr-FR" sz="2800" b="1" dirty="0" err="1" smtClean="0"/>
              <a:t>Flask</a:t>
            </a:r>
            <a:r>
              <a:rPr lang="fr-FR" sz="2800" b="1" dirty="0" smtClean="0"/>
              <a:t>)</a:t>
            </a:r>
            <a:r>
              <a:rPr lang="fr-FR" sz="2800" dirty="0" smtClean="0"/>
              <a:t> ;</a:t>
            </a:r>
            <a:endParaRPr lang="fr-FR" sz="2800" dirty="0"/>
          </a:p>
        </p:txBody>
      </p:sp>
      <p:sp>
        <p:nvSpPr>
          <p:cNvPr id="13" name="Rectangle 12"/>
          <p:cNvSpPr/>
          <p:nvPr/>
        </p:nvSpPr>
        <p:spPr>
          <a:xfrm>
            <a:off x="1123617" y="5250858"/>
            <a:ext cx="104292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Créer le </a:t>
            </a:r>
            <a:r>
              <a:rPr lang="fr-FR" sz="2800" b="1" dirty="0" err="1" smtClean="0"/>
              <a:t>frontend</a:t>
            </a:r>
            <a:r>
              <a:rPr lang="fr-FR" sz="2800" b="1" dirty="0" smtClean="0"/>
              <a:t> (</a:t>
            </a:r>
            <a:r>
              <a:rPr lang="fr-FR" sz="2800" b="1" dirty="0" err="1" smtClean="0"/>
              <a:t>VueJS</a:t>
            </a:r>
            <a:r>
              <a:rPr lang="fr-FR" sz="2800" b="1" dirty="0" smtClean="0"/>
              <a:t>)</a:t>
            </a:r>
            <a:r>
              <a:rPr lang="fr-FR" sz="2800" dirty="0" smtClean="0"/>
              <a:t>.</a:t>
            </a:r>
            <a:endParaRPr lang="fr-FR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465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68"/>
    </mc:Choice>
    <mc:Fallback xmlns="">
      <p:transition spd="slow" advTm="372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3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199" y="2305467"/>
            <a:ext cx="107865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 smtClean="0"/>
              <a:t>Choisir et utiliser un Framework JavaScript.</a:t>
            </a:r>
            <a:endParaRPr lang="fr-FR" sz="2800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838200" y="864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4"/>
                </a:solidFill>
              </a:rPr>
              <a:t>Difficulté rencontrée</a:t>
            </a:r>
            <a:endParaRPr lang="fr-FR" b="1" dirty="0">
              <a:solidFill>
                <a:schemeClr val="accent4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199" y="5053195"/>
            <a:ext cx="10108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Se renseigner et discuter avec mon mentor.</a:t>
            </a:r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38200" y="36121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6"/>
                </a:solidFill>
              </a:rPr>
              <a:t>Solution apportée</a:t>
            </a:r>
            <a:endParaRPr lang="fr-FR" b="1" dirty="0">
              <a:solidFill>
                <a:schemeClr val="accent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427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94"/>
    </mc:Choice>
    <mc:Fallback xmlns="">
      <p:transition spd="slow" advTm="660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4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270</Words>
  <Application>Microsoft Office PowerPoint</Application>
  <PresentationFormat>Grand écran</PresentationFormat>
  <Paragraphs>86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Akzidenz-Grotesk BQ</vt:lpstr>
      <vt:lpstr>Arial</vt:lpstr>
      <vt:lpstr>Bebas Neue</vt:lpstr>
      <vt:lpstr>Calibri</vt:lpstr>
      <vt:lpstr>Calibri Light</vt:lpstr>
      <vt:lpstr>Segoe UI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Environnement de développement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Lathière</dc:creator>
  <cp:lastModifiedBy>Quentin Lathière</cp:lastModifiedBy>
  <cp:revision>348</cp:revision>
  <dcterms:created xsi:type="dcterms:W3CDTF">2017-11-05T09:03:32Z</dcterms:created>
  <dcterms:modified xsi:type="dcterms:W3CDTF">2018-03-14T11:37:17Z</dcterms:modified>
</cp:coreProperties>
</file>