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73" r:id="rId5"/>
    <p:sldId id="258" r:id="rId6"/>
    <p:sldId id="264" r:id="rId7"/>
    <p:sldId id="274" r:id="rId8"/>
    <p:sldId id="266" r:id="rId9"/>
    <p:sldId id="275" r:id="rId10"/>
    <p:sldId id="272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2826" y="2106970"/>
            <a:ext cx="10265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Nous voulons tous nous rendre quelque part.</a:t>
            </a:r>
          </a:p>
          <a:p>
            <a:pPr algn="ctr"/>
            <a:endParaRPr lang="fr-FR" sz="2400" dirty="0" smtClean="0"/>
          </a:p>
          <a:p>
            <a:pPr algn="ctr"/>
            <a:r>
              <a:rPr lang="fr-FR" dirty="0" err="1" smtClean="0"/>
              <a:t>GrandPy</a:t>
            </a:r>
            <a:r>
              <a:rPr lang="fr-FR" dirty="0" smtClean="0"/>
              <a:t> Bot se charge de nous indiquer ce quelque part… </a:t>
            </a:r>
            <a:br>
              <a:rPr lang="fr-FR" dirty="0" smtClean="0"/>
            </a:br>
            <a:r>
              <a:rPr lang="fr-FR" dirty="0" smtClean="0"/>
              <a:t>et en profite pour nous raconter une petite histoire y étant associée !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80" y="3960744"/>
            <a:ext cx="2580758" cy="25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4081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5067752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 smtClean="0"/>
              <a:t>des API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</a:t>
            </a:r>
            <a:r>
              <a:rPr lang="fr-FR" sz="2800" dirty="0" smtClean="0"/>
              <a:t>un </a:t>
            </a:r>
            <a:r>
              <a:rPr lang="fr-FR" sz="2800" dirty="0" err="1" smtClean="0"/>
              <a:t>Readme</a:t>
            </a:r>
            <a:r>
              <a:rPr lang="fr-FR" sz="2800" dirty="0" smtClean="0"/>
              <a:t> et un </a:t>
            </a:r>
            <a:r>
              <a:rPr lang="fr-FR" sz="2800" dirty="0" err="1" smtClean="0"/>
              <a:t>makefile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1720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3617" y="2756405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 err="1" smtClean="0"/>
              <a:t>Flask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 err="1" smtClean="0"/>
              <a:t>VueJS</a:t>
            </a:r>
            <a:r>
              <a:rPr lang="fr-FR" sz="2800" dirty="0" smtClean="0"/>
              <a:t> et </a:t>
            </a:r>
            <a:r>
              <a:rPr lang="fr-FR" sz="2800" dirty="0" err="1" smtClean="0"/>
              <a:t>WebPack</a:t>
            </a:r>
            <a:r>
              <a:rPr lang="fr-FR" sz="2800" dirty="0" smtClean="0"/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dirty="0" err="1" smtClean="0"/>
              <a:t>Heroku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</a:t>
            </a:r>
            <a:r>
              <a:rPr lang="fr-FR" b="1" dirty="0" smtClean="0"/>
              <a:t>3 </a:t>
            </a:r>
            <a:r>
              <a:rPr lang="fr-FR" dirty="0" smtClean="0"/>
              <a:t>et</a:t>
            </a:r>
            <a:r>
              <a:rPr lang="fr-FR" b="1" dirty="0" smtClean="0"/>
              <a:t> </a:t>
            </a:r>
            <a:r>
              <a:rPr lang="fr-FR" b="1" dirty="0" err="1" smtClean="0"/>
              <a:t>Flask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18" y="2661424"/>
            <a:ext cx="5308564" cy="3790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Requêtes Ajax (sans recharger entièrement la page)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19400"/>
            <a:ext cx="3716867" cy="37168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30" y="2252134"/>
            <a:ext cx="4284133" cy="4284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Utiliser les API de Google </a:t>
            </a:r>
            <a:r>
              <a:rPr lang="fr-FR" dirty="0" err="1" smtClean="0"/>
              <a:t>Maps</a:t>
            </a:r>
            <a:r>
              <a:rPr lang="fr-FR" dirty="0" smtClean="0"/>
              <a:t> et Wikipédia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3417359"/>
            <a:ext cx="2343150" cy="234315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41" y="3172797"/>
            <a:ext cx="2336462" cy="2682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</a:t>
            </a:r>
            <a:r>
              <a:rPr lang="fr-FR" b="1" dirty="0" smtClean="0">
                <a:latin typeface="Akzidenz-Grotesk BQ" pitchFamily="50" charset="0"/>
              </a:rPr>
              <a:t>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</a:t>
            </a:r>
            <a:r>
              <a:rPr lang="fr-FR" sz="2800" dirty="0" smtClean="0"/>
              <a:t>plugins</a:t>
            </a:r>
            <a:endParaRPr lang="fr-FR" sz="28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Préparer le projet en </a:t>
            </a:r>
            <a:r>
              <a:rPr lang="fr-FR" sz="2800" b="1" dirty="0" smtClean="0"/>
              <a:t>TDD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31" y="2793126"/>
            <a:ext cx="1071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Apprendre à utiliser </a:t>
            </a:r>
            <a:r>
              <a:rPr lang="fr-FR" sz="2800" b="1" dirty="0" err="1" smtClean="0"/>
              <a:t>Flask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905930" y="3326259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Choisir et utiliser un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framework</a:t>
            </a:r>
            <a:r>
              <a:rPr lang="fr-FR" sz="2800" b="1" dirty="0" smtClean="0"/>
              <a:t> JavaScript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15" name="Rectangle 14"/>
          <p:cNvSpPr/>
          <p:nvPr/>
        </p:nvSpPr>
        <p:spPr>
          <a:xfrm>
            <a:off x="905931" y="3839566"/>
            <a:ext cx="3560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b="1" dirty="0" err="1" smtClean="0"/>
              <a:t>Heroku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Créer des tests </a:t>
            </a:r>
            <a:r>
              <a:rPr lang="fr-FR" sz="2800" dirty="0" smtClean="0"/>
              <a:t>avant de créer le code</a:t>
            </a:r>
            <a:r>
              <a:rPr lang="fr-FR" sz="2800" dirty="0" smtClean="0"/>
              <a:t>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Première difficulté </a:t>
            </a:r>
            <a:r>
              <a:rPr lang="fr-FR" b="1" dirty="0" smtClean="0">
                <a:solidFill>
                  <a:schemeClr val="accent4"/>
                </a:solidFill>
              </a:rPr>
              <a:t>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</a:t>
            </a:r>
            <a:r>
              <a:rPr lang="fr-FR" sz="2800" b="1" dirty="0" smtClean="0"/>
              <a:t> </a:t>
            </a:r>
            <a:r>
              <a:rPr lang="fr-FR" sz="2800" dirty="0" smtClean="0"/>
              <a:t>le</a:t>
            </a:r>
            <a:r>
              <a:rPr lang="fr-FR" sz="2800" b="1" dirty="0" smtClean="0"/>
              <a:t> cours OpenClassrooms </a:t>
            </a:r>
            <a:r>
              <a:rPr lang="fr-FR" sz="2800" dirty="0" smtClean="0"/>
              <a:t>et</a:t>
            </a:r>
            <a:r>
              <a:rPr lang="fr-FR" sz="2800" b="1" dirty="0" smtClean="0"/>
              <a:t> divers sources.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les </a:t>
            </a:r>
            <a:r>
              <a:rPr lang="fr-FR" sz="2800" i="1" dirty="0" smtClean="0"/>
              <a:t>User Stories </a:t>
            </a:r>
            <a:r>
              <a:rPr lang="fr-FR" sz="2800" dirty="0" smtClean="0"/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3617" y="40479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les </a:t>
            </a:r>
            <a:r>
              <a:rPr lang="fr-FR" sz="2800" b="1" dirty="0" smtClean="0"/>
              <a:t>tests </a:t>
            </a:r>
            <a:r>
              <a:rPr lang="fr-FR" sz="2800" dirty="0" smtClean="0"/>
              <a:t>avant le code </a:t>
            </a:r>
            <a:r>
              <a:rPr lang="fr-FR" sz="2800" b="1" dirty="0" smtClean="0"/>
              <a:t>(TDD)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1123617" y="4649417"/>
            <a:ext cx="9219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err="1" smtClean="0"/>
              <a:t>backend</a:t>
            </a:r>
            <a:r>
              <a:rPr lang="fr-FR" sz="2800" b="1" dirty="0" smtClean="0"/>
              <a:t> (</a:t>
            </a:r>
            <a:r>
              <a:rPr lang="fr-FR" sz="2800" b="1" dirty="0" err="1" smtClean="0"/>
              <a:t>Flask</a:t>
            </a:r>
            <a:r>
              <a:rPr lang="fr-FR" sz="2800" b="1" dirty="0" smtClean="0"/>
              <a:t>)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1123617" y="5250858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err="1" smtClean="0"/>
              <a:t>frontend</a:t>
            </a:r>
            <a:r>
              <a:rPr lang="fr-FR" sz="2800" b="1" dirty="0" smtClean="0"/>
              <a:t> (</a:t>
            </a:r>
            <a:r>
              <a:rPr lang="fr-FR" sz="2800" b="1" dirty="0" err="1" smtClean="0"/>
              <a:t>VueJS</a:t>
            </a:r>
            <a:r>
              <a:rPr lang="fr-FR" sz="2800" b="1" dirty="0" smtClean="0"/>
              <a:t>)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Choisir et utiliser un Framework JavaScript.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</a:t>
            </a:r>
            <a:r>
              <a:rPr lang="fr-FR" b="1" dirty="0" smtClean="0">
                <a:solidFill>
                  <a:schemeClr val="accent4"/>
                </a:solidFill>
              </a:rPr>
              <a:t>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Se renseigner et discuter avec mon mentor.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269</Words>
  <Application>Microsoft Office PowerPoint</Application>
  <PresentationFormat>Grand écran</PresentationFormat>
  <Paragraphs>85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343</cp:revision>
  <dcterms:created xsi:type="dcterms:W3CDTF">2017-11-05T09:03:32Z</dcterms:created>
  <dcterms:modified xsi:type="dcterms:W3CDTF">2018-03-08T10:45:30Z</dcterms:modified>
</cp:coreProperties>
</file>