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3" r:id="rId5"/>
    <p:sldId id="277" r:id="rId6"/>
    <p:sldId id="258" r:id="rId7"/>
    <p:sldId id="264" r:id="rId8"/>
    <p:sldId id="274" r:id="rId9"/>
    <p:sldId id="266" r:id="rId10"/>
    <p:sldId id="275" r:id="rId11"/>
    <p:sldId id="272" r:id="rId12"/>
    <p:sldId id="270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souhaitons tous (ou presque) manger mieux.</a:t>
            </a:r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La plateforme Pur Beurre aide justement ceux qui veulent </a:t>
            </a:r>
          </a:p>
          <a:p>
            <a:pPr algn="ctr"/>
            <a:r>
              <a:rPr lang="fr-FR" dirty="0" smtClean="0"/>
              <a:t>manger mieux à trouver des substituts plus sains </a:t>
            </a:r>
          </a:p>
          <a:p>
            <a:pPr algn="ctr"/>
            <a:r>
              <a:rPr lang="fr-FR" dirty="0" smtClean="0"/>
              <a:t>aux aliments qu’ils mangent tous les jours.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991983"/>
            <a:ext cx="2518833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données </a:t>
            </a:r>
            <a:r>
              <a:rPr lang="fr-FR" sz="2800" b="1" dirty="0" err="1" smtClean="0"/>
              <a:t>Postgresql</a:t>
            </a:r>
            <a:r>
              <a:rPr lang="fr-FR" sz="2800" b="1" dirty="0" smtClean="0"/>
              <a:t> sous Windows.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sur Google et demander à </a:t>
            </a:r>
            <a:r>
              <a:rPr lang="fr-FR" sz="2800" smtClean="0"/>
              <a:t>mon </a:t>
            </a:r>
            <a:r>
              <a:rPr lang="fr-FR" sz="2800" smtClean="0"/>
              <a:t>mentor.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760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74673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Vues fondées sur des classes.</a:t>
            </a:r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Django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02" y="3370035"/>
            <a:ext cx="6192996" cy="2768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Pas de requêtes Ajax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>
            <a:off x="4839999" y="3352800"/>
            <a:ext cx="2548467" cy="25273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4745500" y="3606895"/>
            <a:ext cx="2905979" cy="216069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Application responsive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7" y="2997699"/>
            <a:ext cx="6292645" cy="310313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38" y="2713703"/>
            <a:ext cx="2436912" cy="3671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Authentification d’utilisateur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3" y="2906063"/>
            <a:ext cx="10117394" cy="3467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12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</a:t>
            </a:r>
            <a:r>
              <a:rPr lang="fr-FR" sz="2800" b="1" dirty="0" smtClean="0"/>
              <a:t>données </a:t>
            </a:r>
            <a:r>
              <a:rPr lang="fr-FR" sz="2800" dirty="0" smtClean="0"/>
              <a:t>et</a:t>
            </a:r>
            <a:r>
              <a:rPr lang="fr-FR" sz="2800" b="1" dirty="0" smtClean="0"/>
              <a:t> ORM Django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Déployer sur </a:t>
            </a:r>
            <a:r>
              <a:rPr lang="fr-FR" sz="2800" b="1" dirty="0" err="1"/>
              <a:t>Heroku</a:t>
            </a:r>
            <a:r>
              <a:rPr lang="fr-FR" sz="2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Appréhender Django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un projet </a:t>
            </a:r>
            <a:r>
              <a:rPr lang="fr-FR" sz="2800" b="1" dirty="0" smtClean="0"/>
              <a:t>Django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la </a:t>
            </a:r>
            <a:r>
              <a:rPr lang="fr-FR" sz="2800" b="1" dirty="0"/>
              <a:t>base de </a:t>
            </a:r>
            <a:r>
              <a:rPr lang="fr-FR" sz="2800" b="1" dirty="0" smtClean="0"/>
              <a:t>données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smtClean="0"/>
              <a:t>design</a:t>
            </a:r>
            <a:r>
              <a:rPr lang="fr-FR" sz="2800" dirty="0" smtClean="0"/>
              <a:t> de l’application.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276</Words>
  <Application>Microsoft Office PowerPoint</Application>
  <PresentationFormat>Grand écran</PresentationFormat>
  <Paragraphs>92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388</cp:revision>
  <dcterms:created xsi:type="dcterms:W3CDTF">2017-11-05T09:03:32Z</dcterms:created>
  <dcterms:modified xsi:type="dcterms:W3CDTF">2018-04-04T14:58:23Z</dcterms:modified>
</cp:coreProperties>
</file>