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3" r:id="rId5"/>
    <p:sldId id="277" r:id="rId6"/>
    <p:sldId id="258" r:id="rId7"/>
    <p:sldId id="264" r:id="rId8"/>
    <p:sldId id="274" r:id="rId9"/>
    <p:sldId id="266" r:id="rId10"/>
    <p:sldId id="275" r:id="rId11"/>
    <p:sldId id="272" r:id="rId12"/>
    <p:sldId id="270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19D6-9618-45CA-A4D0-F3F0B09DC02D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AD80C-1B0F-4608-B490-406BE34CE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3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7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63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CD3C-23E9-4BF9-92A5-02D69918904F}" type="datetimeFigureOut">
              <a:rPr lang="fr-FR" smtClean="0"/>
              <a:t>01/04/2018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F261-DA8D-40EB-B9BD-7F4FDA43F6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0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Présentation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ndir un rectangle avec un coin diagonal 9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rrondir un rectangle avec un coin diagonal 15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72826" y="2106970"/>
            <a:ext cx="10265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Nous voulons tous nous rendre quelque part.</a:t>
            </a:r>
          </a:p>
          <a:p>
            <a:pPr algn="ctr"/>
            <a:endParaRPr lang="fr-FR" sz="2400" dirty="0" smtClean="0"/>
          </a:p>
          <a:p>
            <a:pPr algn="ctr"/>
            <a:r>
              <a:rPr lang="fr-FR" dirty="0" err="1" smtClean="0"/>
              <a:t>GrandPy</a:t>
            </a:r>
            <a:r>
              <a:rPr lang="fr-FR" dirty="0" smtClean="0"/>
              <a:t> Bot se charge de nous indiquer ce quelque part… </a:t>
            </a:r>
            <a:br>
              <a:rPr lang="fr-FR" dirty="0" smtClean="0"/>
            </a:br>
            <a:r>
              <a:rPr lang="fr-FR" dirty="0" smtClean="0"/>
              <a:t>et en profite pour nous raconter une petite histoire y étant associée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83" y="3826933"/>
            <a:ext cx="2518833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3"/>
    </mc:Choice>
    <mc:Fallback xmlns="">
      <p:transition spd="slow" advTm="575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données </a:t>
            </a:r>
            <a:r>
              <a:rPr lang="fr-FR" sz="2800" b="1" dirty="0" err="1" smtClean="0"/>
              <a:t>Postgresql</a:t>
            </a:r>
            <a:r>
              <a:rPr lang="fr-FR" sz="2800" b="1" dirty="0" smtClean="0"/>
              <a:t> sous Windows.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Chercher sur Google et demander à mon mentor. Se </a:t>
            </a:r>
            <a:r>
              <a:rPr lang="fr-FR" sz="2800" b="1" dirty="0" smtClean="0"/>
              <a:t>résigner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2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b="1" dirty="0">
              <a:latin typeface="Bebas Neue" panose="020B0606020202050201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02545" y="310604"/>
            <a:ext cx="27855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4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:)</a:t>
            </a:r>
            <a:endParaRPr lang="fr-FR" sz="3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0685" y="2680683"/>
            <a:ext cx="50658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9600" b="1" dirty="0" err="1">
                <a:solidFill>
                  <a:schemeClr val="bg1"/>
                </a:solidFill>
                <a:latin typeface="Bebas Neue" panose="020B0606020202050201" pitchFamily="34" charset="0"/>
              </a:rPr>
              <a:t>Demo</a:t>
            </a:r>
            <a:r>
              <a:rPr lang="fr-FR" sz="9600" b="1" dirty="0">
                <a:solidFill>
                  <a:schemeClr val="bg1"/>
                </a:solidFill>
                <a:latin typeface="Bebas Neue" panose="020B0606020202050201" pitchFamily="34" charset="0"/>
              </a:rPr>
              <a:t> time !</a:t>
            </a:r>
          </a:p>
        </p:txBody>
      </p:sp>
    </p:spTree>
    <p:extLst>
      <p:ext uri="{BB962C8B-B14F-4D97-AF65-F5344CB8AC3E}">
        <p14:creationId xmlns:p14="http://schemas.microsoft.com/office/powerpoint/2010/main" val="13095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Analyse post-projet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3760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renforcées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3617" y="4746732"/>
            <a:ext cx="101086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Déployer sur </a:t>
            </a:r>
            <a:r>
              <a:rPr lang="fr-FR" sz="2800" dirty="0" err="1" smtClean="0"/>
              <a:t>Heroku</a:t>
            </a:r>
            <a:r>
              <a:rPr lang="fr-FR" sz="2800" dirty="0"/>
              <a:t> 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Structurer un projet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un </a:t>
            </a:r>
            <a:r>
              <a:rPr lang="fr-FR" sz="2800" dirty="0" err="1" smtClean="0"/>
              <a:t>Readme</a:t>
            </a:r>
            <a:r>
              <a:rPr lang="fr-FR" sz="2800" dirty="0" smtClean="0"/>
              <a:t> et un </a:t>
            </a:r>
            <a:r>
              <a:rPr lang="fr-FR" sz="2800" dirty="0" err="1" smtClean="0"/>
              <a:t>makefile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17201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Compétences acquises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3617" y="2756405"/>
            <a:ext cx="10108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Vues fondées sur des classes.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744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8"/>
    </mc:Choice>
    <mc:Fallback xmlns="">
      <p:transition spd="slow" advTm="40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3133" y="-76200"/>
            <a:ext cx="12369800" cy="699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328974" y="2312537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800" dirty="0" smtClean="0">
                <a:solidFill>
                  <a:schemeClr val="bg1"/>
                </a:solidFill>
              </a:rPr>
              <a:t>Q&amp;A</a:t>
            </a:r>
            <a:endParaRPr lang="fr-FR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idx="1"/>
          </p:nvPr>
        </p:nvSpPr>
        <p:spPr>
          <a:xfrm>
            <a:off x="839037" y="1938476"/>
            <a:ext cx="10515600" cy="61044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Utiliser </a:t>
            </a:r>
            <a:r>
              <a:rPr lang="fr-FR" b="1" dirty="0" smtClean="0"/>
              <a:t>Python 3 </a:t>
            </a:r>
            <a:r>
              <a:rPr lang="fr-FR" dirty="0" smtClean="0"/>
              <a:t>et</a:t>
            </a:r>
            <a:r>
              <a:rPr lang="fr-FR" b="1" dirty="0" smtClean="0"/>
              <a:t> Django</a:t>
            </a:r>
            <a:endParaRPr lang="fr-FR" b="1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502" y="3370035"/>
            <a:ext cx="6192996" cy="27682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6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8"/>
    </mc:Choice>
    <mc:Fallback xmlns="">
      <p:transition spd="slow" advTm="7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Pas de requêtes Ajax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19400"/>
            <a:ext cx="3716867" cy="371686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>
            <a:off x="4839999" y="3352800"/>
            <a:ext cx="2548467" cy="25273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4745500" y="3606895"/>
            <a:ext cx="2905979" cy="216069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8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Application responsive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7" y="2997699"/>
            <a:ext cx="6292645" cy="310313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38" y="2713703"/>
            <a:ext cx="2436912" cy="3671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37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7"/>
          <p:cNvSpPr txBox="1">
            <a:spLocks/>
          </p:cNvSpPr>
          <p:nvPr/>
        </p:nvSpPr>
        <p:spPr>
          <a:xfrm>
            <a:off x="941440" y="1810492"/>
            <a:ext cx="10515600" cy="6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smtClean="0"/>
              <a:t>Authentification d’utilisateur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entagone 12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rrondir un rectangle avec un coin diagonal 14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0" y="56814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Fonctionnalités attendues</a:t>
            </a:r>
            <a:endParaRPr lang="fr-FR" b="1" dirty="0">
              <a:latin typeface="Akzidenz-Grotesk BQ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3" y="2906063"/>
            <a:ext cx="10117394" cy="3467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12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"/>
    </mc:Choice>
    <mc:Fallback xmlns="">
      <p:transition spd="slow" advTm="1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2296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 smtClean="0">
                <a:latin typeface="Akzidenz-Grotesk BQ" pitchFamily="50" charset="0"/>
              </a:rPr>
              <a:t>Environnement de développement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199" y="3622388"/>
            <a:ext cx="1051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Machine sous Windows 10. </a:t>
            </a:r>
            <a:r>
              <a:rPr lang="fr-FR" sz="2800" dirty="0" err="1" smtClean="0"/>
              <a:t>Virtualenv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Sublime </a:t>
            </a:r>
            <a:r>
              <a:rPr lang="fr-FR" sz="2800" dirty="0" err="1" smtClean="0"/>
              <a:t>Text</a:t>
            </a:r>
            <a:r>
              <a:rPr lang="fr-FR" sz="2800" dirty="0" smtClean="0"/>
              <a:t> 3 + plugins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Pré-projet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8"/>
    </mc:Choice>
    <mc:Fallback xmlns="">
      <p:transition spd="slow" advTm="351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38200" y="6056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Anticipation des problèmes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5932" y="2269906"/>
            <a:ext cx="11082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Construire la base de données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198" y="5319202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Anticiper ces problèmes m’a permis d’avoir une </a:t>
            </a:r>
            <a:r>
              <a:rPr lang="fr-FR" sz="2800" b="1" dirty="0" smtClean="0"/>
              <a:t>feuille de route.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931" y="2793126"/>
            <a:ext cx="10718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Apprendre à utiliser </a:t>
            </a:r>
            <a:r>
              <a:rPr lang="fr-FR" sz="2800" b="1" dirty="0" smtClean="0"/>
              <a:t>Django</a:t>
            </a:r>
            <a:r>
              <a:rPr lang="fr-FR" sz="2800" dirty="0"/>
              <a:t> 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905930" y="3326259"/>
            <a:ext cx="9939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Déployer sur </a:t>
            </a:r>
            <a:r>
              <a:rPr lang="fr-FR" sz="2800" b="1" dirty="0" err="1"/>
              <a:t>Heroku</a:t>
            </a:r>
            <a:r>
              <a:rPr lang="fr-FR" sz="2800" dirty="0"/>
              <a:t>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3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53"/>
    </mc:Choice>
    <mc:Fallback xmlns="">
      <p:transition spd="slow" advTm="82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2305467"/>
            <a:ext cx="10786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Appréhender Django</a:t>
            </a:r>
            <a:r>
              <a:rPr lang="fr-FR" sz="2800" dirty="0" smtClean="0"/>
              <a:t>.</a:t>
            </a:r>
            <a:endParaRPr lang="fr-FR" sz="2800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864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4"/>
                </a:solidFill>
              </a:rPr>
              <a:t>Première difficulté rencontrée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rrondir un rectangle avec un coin diagonal 6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ndir un rectangle avec un coin diagonal 7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entagone 11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199" y="505319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Suivre</a:t>
            </a:r>
            <a:r>
              <a:rPr lang="fr-FR" sz="2800" b="1" dirty="0" smtClean="0"/>
              <a:t> </a:t>
            </a:r>
            <a:r>
              <a:rPr lang="fr-FR" sz="2800" dirty="0" smtClean="0"/>
              <a:t>le</a:t>
            </a:r>
            <a:r>
              <a:rPr lang="fr-FR" sz="2800" b="1" dirty="0" smtClean="0"/>
              <a:t> cours OpenClassrooms </a:t>
            </a:r>
            <a:r>
              <a:rPr lang="fr-FR" sz="2800" dirty="0" smtClean="0"/>
              <a:t>et</a:t>
            </a:r>
            <a:r>
              <a:rPr lang="fr-FR" sz="2800" b="1" dirty="0" smtClean="0"/>
              <a:t> divers sources.</a:t>
            </a:r>
            <a:endParaRPr lang="fr-FR" sz="2800" dirty="0" smtClean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838200" y="36121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6"/>
                </a:solidFill>
              </a:rPr>
              <a:t>Solution apportée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0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94"/>
    </mc:Choice>
    <mc:Fallback xmlns="">
      <p:transition spd="slow" advTm="66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624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9062537" y="242770"/>
            <a:ext cx="99717" cy="11747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6703015" y="241182"/>
            <a:ext cx="99717" cy="1190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b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81521" y="120885"/>
            <a:ext cx="17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84527" y="119616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7800" algn="l"/>
              </a:tabLst>
            </a:pPr>
            <a:r>
              <a:rPr lang="fr-FR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 en place</a:t>
            </a:r>
            <a:endParaRPr lang="fr-FR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45245" y="119616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1123617" y="239913"/>
            <a:ext cx="102968" cy="11906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72003" y="114778"/>
            <a:ext cx="27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Présentation du projet</a:t>
            </a:r>
            <a:endParaRPr lang="fr-FR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ndir un rectangle avec un coin diagonal 11"/>
          <p:cNvSpPr/>
          <p:nvPr/>
        </p:nvSpPr>
        <p:spPr>
          <a:xfrm>
            <a:off x="4505977" y="247189"/>
            <a:ext cx="99717" cy="119062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838200" y="1897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 smtClean="0">
                <a:latin typeface="Akzidenz-Grotesk BQ" pitchFamily="50" charset="0"/>
              </a:rPr>
              <a:t>Démarche choisie</a:t>
            </a:r>
            <a:endParaRPr lang="fr-FR" b="1" dirty="0">
              <a:latin typeface="Akzidenz-Grotesk BQ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54311" y="765587"/>
            <a:ext cx="768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 smtClean="0">
                <a:latin typeface="Bebas Neue" panose="020B0606020202050201" pitchFamily="34" charset="0"/>
              </a:rPr>
              <a:t>Mise en place du projet</a:t>
            </a:r>
            <a:endParaRPr lang="fr-FR" sz="7200" dirty="0"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3617" y="3446535"/>
            <a:ext cx="10108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Écrire les </a:t>
            </a:r>
            <a:r>
              <a:rPr lang="fr-FR" sz="2800" i="1" dirty="0" smtClean="0"/>
              <a:t>User Stories </a:t>
            </a:r>
            <a:r>
              <a:rPr lang="fr-FR" sz="2800" dirty="0" smtClean="0"/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17" y="404797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un projet </a:t>
            </a:r>
            <a:r>
              <a:rPr lang="fr-FR" sz="2800" b="1" dirty="0" smtClean="0"/>
              <a:t>Django</a:t>
            </a:r>
            <a:r>
              <a:rPr lang="fr-FR" sz="2800" dirty="0" smtClean="0"/>
              <a:t> ;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1123617" y="4649417"/>
            <a:ext cx="9219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Créer la </a:t>
            </a:r>
            <a:r>
              <a:rPr lang="fr-FR" sz="2800" b="1" dirty="0"/>
              <a:t>base de </a:t>
            </a:r>
            <a:r>
              <a:rPr lang="fr-FR" sz="2800" b="1" dirty="0" smtClean="0"/>
              <a:t>données </a:t>
            </a:r>
            <a:r>
              <a:rPr lang="fr-FR" sz="2800" dirty="0" smtClean="0"/>
              <a:t>;</a:t>
            </a:r>
            <a:endParaRPr lang="fr-FR" sz="2800" dirty="0"/>
          </a:p>
        </p:txBody>
      </p:sp>
      <p:sp>
        <p:nvSpPr>
          <p:cNvPr id="13" name="Rectangle 12"/>
          <p:cNvSpPr/>
          <p:nvPr/>
        </p:nvSpPr>
        <p:spPr>
          <a:xfrm>
            <a:off x="1123617" y="5250858"/>
            <a:ext cx="1042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Créer le </a:t>
            </a:r>
            <a:r>
              <a:rPr lang="fr-FR" sz="2800" b="1" dirty="0" smtClean="0"/>
              <a:t>design</a:t>
            </a:r>
            <a:r>
              <a:rPr lang="fr-FR" sz="2800" dirty="0" smtClean="0"/>
              <a:t> de l’application.</a:t>
            </a:r>
            <a:endParaRPr lang="fr-F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68"/>
    </mc:Choice>
    <mc:Fallback xmlns="">
      <p:transition spd="slow" advTm="37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260</Words>
  <Application>Microsoft Office PowerPoint</Application>
  <PresentationFormat>Grand écran</PresentationFormat>
  <Paragraphs>90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Akzidenz-Grotesk BQ</vt:lpstr>
      <vt:lpstr>Arial</vt:lpstr>
      <vt:lpstr>Bebas Neue</vt:lpstr>
      <vt:lpstr>Calibri</vt:lpstr>
      <vt:lpstr>Calibri Light</vt:lpstr>
      <vt:lpstr>Segoe UI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Environnement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Lathière</dc:creator>
  <cp:lastModifiedBy>Quentin Lathière</cp:lastModifiedBy>
  <cp:revision>381</cp:revision>
  <dcterms:created xsi:type="dcterms:W3CDTF">2017-11-05T09:03:32Z</dcterms:created>
  <dcterms:modified xsi:type="dcterms:W3CDTF">2018-04-01T10:26:59Z</dcterms:modified>
</cp:coreProperties>
</file>