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73" r:id="rId5"/>
    <p:sldId id="277" r:id="rId6"/>
    <p:sldId id="258" r:id="rId7"/>
    <p:sldId id="264" r:id="rId8"/>
    <p:sldId id="274" r:id="rId9"/>
    <p:sldId id="266" r:id="rId10"/>
    <p:sldId id="275" r:id="rId11"/>
    <p:sldId id="272" r:id="rId12"/>
    <p:sldId id="270" r:id="rId13"/>
    <p:sldId id="27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06/04/2018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72826" y="2106970"/>
            <a:ext cx="102652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Nous souhaitons tous (ou presque) manger mieux.</a:t>
            </a:r>
          </a:p>
          <a:p>
            <a:pPr algn="ctr"/>
            <a:endParaRPr lang="fr-FR" sz="2400" dirty="0" smtClean="0"/>
          </a:p>
          <a:p>
            <a:pPr algn="ctr"/>
            <a:r>
              <a:rPr lang="fr-FR" dirty="0" smtClean="0"/>
              <a:t>La plateforme Pur Beurre aide justement ceux qui veulent </a:t>
            </a:r>
          </a:p>
          <a:p>
            <a:pPr algn="ctr"/>
            <a:r>
              <a:rPr lang="fr-FR" dirty="0" smtClean="0"/>
              <a:t>manger mieux à trouver des substituts plus sains </a:t>
            </a:r>
          </a:p>
          <a:p>
            <a:pPr algn="ctr"/>
            <a:r>
              <a:rPr lang="fr-FR" dirty="0" smtClean="0"/>
              <a:t>aux aliments qu’ils mangent tous les jours.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83" y="3991983"/>
            <a:ext cx="2518833" cy="25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305467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Construire la base de données </a:t>
            </a:r>
            <a:r>
              <a:rPr lang="fr-FR" sz="2800" b="1" dirty="0" err="1" smtClean="0"/>
              <a:t>Postgresql</a:t>
            </a:r>
            <a:r>
              <a:rPr lang="fr-FR" sz="2800" b="1" dirty="0" smtClean="0"/>
              <a:t> sous Windows.</a:t>
            </a:r>
            <a:endParaRPr lang="fr-FR" sz="28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864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505319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Chercher sur Google et demander à </a:t>
            </a:r>
            <a:r>
              <a:rPr lang="fr-FR" sz="2800" smtClean="0"/>
              <a:t>mon mentor.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612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2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b="1" dirty="0">
              <a:latin typeface="Bebas Neue" panose="020B0606020202050201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02545" y="310604"/>
            <a:ext cx="27855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4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:)</a:t>
            </a:r>
            <a:endParaRPr lang="fr-FR" sz="3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685" y="2680683"/>
            <a:ext cx="50658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9600" b="1" dirty="0" err="1">
                <a:solidFill>
                  <a:schemeClr val="bg1"/>
                </a:solidFill>
                <a:latin typeface="Bebas Neue" panose="020B0606020202050201" pitchFamily="34" charset="0"/>
              </a:rPr>
              <a:t>Demo</a:t>
            </a:r>
            <a:r>
              <a:rPr lang="fr-FR" sz="9600" b="1" dirty="0">
                <a:solidFill>
                  <a:schemeClr val="bg1"/>
                </a:solidFill>
                <a:latin typeface="Bebas Neue" panose="020B0606020202050201" pitchFamily="34" charset="0"/>
              </a:rPr>
              <a:t> time !</a:t>
            </a:r>
          </a:p>
        </p:txBody>
      </p:sp>
    </p:spTree>
    <p:extLst>
      <p:ext uri="{BB962C8B-B14F-4D97-AF65-F5344CB8AC3E}">
        <p14:creationId xmlns:p14="http://schemas.microsoft.com/office/powerpoint/2010/main" val="13095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3760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renforcées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3617" y="4746732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Déployer sur </a:t>
            </a:r>
            <a:r>
              <a:rPr lang="fr-FR" sz="2800" dirty="0" err="1" smtClean="0"/>
              <a:t>Heroku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un projet 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un </a:t>
            </a:r>
            <a:r>
              <a:rPr lang="fr-FR" sz="2800" dirty="0" err="1" smtClean="0"/>
              <a:t>Readme</a:t>
            </a:r>
            <a:r>
              <a:rPr lang="fr-FR" sz="2800" dirty="0" smtClean="0"/>
              <a:t> et un </a:t>
            </a:r>
            <a:r>
              <a:rPr lang="fr-FR" sz="2800" dirty="0" err="1" smtClean="0"/>
              <a:t>makefile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17201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acquises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23617" y="2756405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</a:t>
            </a:r>
            <a:r>
              <a:rPr lang="fr-FR" sz="2800" b="1" dirty="0" smtClean="0"/>
              <a:t>Django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Vues fondées sur des classes.</a:t>
            </a:r>
          </a:p>
        </p:txBody>
      </p:sp>
    </p:spTree>
    <p:extLst>
      <p:ext uri="{BB962C8B-B14F-4D97-AF65-F5344CB8AC3E}">
        <p14:creationId xmlns:p14="http://schemas.microsoft.com/office/powerpoint/2010/main" val="27441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8"/>
    </mc:Choice>
    <mc:Fallback xmlns="">
      <p:transition spd="slow" advTm="40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3133" y="-76200"/>
            <a:ext cx="12369800" cy="699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328974" y="2312537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800" dirty="0" smtClean="0">
                <a:solidFill>
                  <a:schemeClr val="bg1"/>
                </a:solidFill>
              </a:rPr>
              <a:t>Q&amp;A</a:t>
            </a:r>
            <a:endParaRPr lang="fr-FR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839037" y="1938476"/>
            <a:ext cx="10515600" cy="61044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Utiliser </a:t>
            </a:r>
            <a:r>
              <a:rPr lang="fr-FR" b="1" dirty="0" smtClean="0"/>
              <a:t>Python 3 </a:t>
            </a:r>
            <a:r>
              <a:rPr lang="fr-FR" dirty="0" smtClean="0"/>
              <a:t>et</a:t>
            </a:r>
            <a:r>
              <a:rPr lang="fr-FR" b="1" dirty="0" smtClean="0"/>
              <a:t> Django</a:t>
            </a:r>
            <a:endParaRPr lang="fr-FR" b="1" dirty="0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02" y="3370035"/>
            <a:ext cx="6192996" cy="27682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Pas de requêtes Ajax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819400"/>
            <a:ext cx="3716867" cy="3716867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flipH="1">
            <a:off x="4839999" y="3352800"/>
            <a:ext cx="2548467" cy="2527301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4745500" y="3606895"/>
            <a:ext cx="2905979" cy="2160696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8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Application responsive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7" y="2997699"/>
            <a:ext cx="6292645" cy="310313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38" y="2713703"/>
            <a:ext cx="2436912" cy="36711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37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Authentification d’utilisateur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03" y="2906063"/>
            <a:ext cx="10117394" cy="34677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123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2296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Environnement de développement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199" y="3622388"/>
            <a:ext cx="10515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Machine sous Windows 10. </a:t>
            </a:r>
            <a:r>
              <a:rPr lang="fr-FR" sz="2800" dirty="0" err="1" smtClean="0"/>
              <a:t>Virtualenv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 3 + plugins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Anticipation des problèmes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932" y="2269906"/>
            <a:ext cx="11082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Construire la base de données </a:t>
            </a:r>
            <a:r>
              <a:rPr lang="fr-FR" sz="2800" dirty="0" smtClean="0"/>
              <a:t>et</a:t>
            </a:r>
            <a:r>
              <a:rPr lang="fr-FR" sz="2800" b="1" dirty="0" smtClean="0"/>
              <a:t> ORM Django 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198" y="5319202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Anticiper ces problèmes m’a permis d’avoir une </a:t>
            </a:r>
            <a:r>
              <a:rPr lang="fr-FR" sz="2800" b="1" dirty="0" smtClean="0"/>
              <a:t>feuille de route.</a:t>
            </a:r>
          </a:p>
        </p:txBody>
      </p:sp>
      <p:sp>
        <p:nvSpPr>
          <p:cNvPr id="2" name="Rectangle 1"/>
          <p:cNvSpPr/>
          <p:nvPr/>
        </p:nvSpPr>
        <p:spPr>
          <a:xfrm>
            <a:off x="905931" y="2793126"/>
            <a:ext cx="10718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Apprendre à utiliser </a:t>
            </a:r>
            <a:r>
              <a:rPr lang="fr-FR" sz="2800" b="1" dirty="0" smtClean="0"/>
              <a:t>Django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905930" y="3326259"/>
            <a:ext cx="9939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Déployer sur </a:t>
            </a:r>
            <a:r>
              <a:rPr lang="fr-FR" sz="2800" b="1" dirty="0" err="1"/>
              <a:t>Heroku</a:t>
            </a:r>
            <a:r>
              <a:rPr lang="fr-FR" sz="28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3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305467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Appréhender Django</a:t>
            </a:r>
            <a:r>
              <a:rPr lang="fr-FR" sz="2800" dirty="0" smtClean="0"/>
              <a:t>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864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Première 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505319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Suivre</a:t>
            </a:r>
            <a:r>
              <a:rPr lang="fr-FR" sz="2800" b="1" dirty="0" smtClean="0"/>
              <a:t> </a:t>
            </a:r>
            <a:r>
              <a:rPr lang="fr-FR" sz="2800" dirty="0" smtClean="0"/>
              <a:t>le</a:t>
            </a:r>
            <a:r>
              <a:rPr lang="fr-FR" sz="2800" b="1" dirty="0" smtClean="0"/>
              <a:t> cours OpenClassrooms </a:t>
            </a:r>
            <a:r>
              <a:rPr lang="fr-FR" sz="2800" dirty="0" smtClean="0"/>
              <a:t>et</a:t>
            </a:r>
            <a:r>
              <a:rPr lang="fr-FR" sz="2800" b="1" dirty="0" smtClean="0"/>
              <a:t> divers sources.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612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0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897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Démarche choisie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Mise en place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344653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les </a:t>
            </a:r>
            <a:r>
              <a:rPr lang="fr-FR" sz="2800" i="1" dirty="0" smtClean="0"/>
              <a:t>User Stories </a:t>
            </a:r>
            <a:r>
              <a:rPr lang="fr-FR" sz="2800" dirty="0" smtClean="0"/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3617" y="404797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un projet </a:t>
            </a:r>
            <a:r>
              <a:rPr lang="fr-FR" sz="2800" b="1" dirty="0" smtClean="0"/>
              <a:t>Django</a:t>
            </a:r>
            <a:r>
              <a:rPr lang="fr-FR" sz="2800" dirty="0" smtClean="0"/>
              <a:t> ;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1123617" y="4649417"/>
            <a:ext cx="9219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Créer la </a:t>
            </a:r>
            <a:r>
              <a:rPr lang="fr-FR" sz="2800" b="1" dirty="0"/>
              <a:t>base de </a:t>
            </a:r>
            <a:r>
              <a:rPr lang="fr-FR" sz="2800" b="1" dirty="0" smtClean="0"/>
              <a:t>données 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13" name="Rectangle 12"/>
          <p:cNvSpPr/>
          <p:nvPr/>
        </p:nvSpPr>
        <p:spPr>
          <a:xfrm>
            <a:off x="1123617" y="5250858"/>
            <a:ext cx="10429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le </a:t>
            </a:r>
            <a:r>
              <a:rPr lang="fr-FR" sz="2800" b="1" dirty="0" smtClean="0"/>
              <a:t>design</a:t>
            </a:r>
            <a:r>
              <a:rPr lang="fr-FR" sz="2800" dirty="0" smtClean="0"/>
              <a:t> de </a:t>
            </a:r>
            <a:r>
              <a:rPr lang="fr-FR" sz="2800" dirty="0" smtClean="0"/>
              <a:t>l’application ;</a:t>
            </a:r>
            <a:endParaRPr lang="fr-FR" sz="2800" dirty="0"/>
          </a:p>
        </p:txBody>
      </p:sp>
      <p:sp>
        <p:nvSpPr>
          <p:cNvPr id="17" name="Rectangle 16"/>
          <p:cNvSpPr/>
          <p:nvPr/>
        </p:nvSpPr>
        <p:spPr>
          <a:xfrm>
            <a:off x="1123617" y="5852299"/>
            <a:ext cx="10429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</a:t>
            </a:r>
            <a:r>
              <a:rPr lang="fr-FR" sz="2800" dirty="0" smtClean="0"/>
              <a:t>les </a:t>
            </a:r>
            <a:r>
              <a:rPr lang="fr-FR" sz="2800" b="1" dirty="0" smtClean="0"/>
              <a:t>tests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6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8"/>
    </mc:Choice>
    <mc:Fallback xmlns="">
      <p:transition spd="slow" advTm="37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  <p:bldP spid="13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280</Words>
  <Application>Microsoft Office PowerPoint</Application>
  <PresentationFormat>Grand écran</PresentationFormat>
  <Paragraphs>93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Akzidenz-Grotesk BQ</vt:lpstr>
      <vt:lpstr>Arial</vt:lpstr>
      <vt:lpstr>Bebas Neue</vt:lpstr>
      <vt:lpstr>Calibri</vt:lpstr>
      <vt:lpstr>Calibri Light</vt:lpstr>
      <vt:lpstr>Segoe UI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Environnement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391</cp:revision>
  <dcterms:created xsi:type="dcterms:W3CDTF">2017-11-05T09:03:32Z</dcterms:created>
  <dcterms:modified xsi:type="dcterms:W3CDTF">2018-04-06T10:00:01Z</dcterms:modified>
</cp:coreProperties>
</file>