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8" r:id="rId1"/>
  </p:sldMasterIdLst>
  <p:sldIdLst>
    <p:sldId id="256" r:id="rId2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E25E649-3F16-4E02-A733-19D2CDBF48F0}" styleName="中等深淺樣式 3 - 輔色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中等深淺樣式 3 - 輔色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D7B26C5-4107-4FEC-AEDC-1716B250A1EF}" styleName="淺色樣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中等深淺樣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中等深淺樣式 1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24" autoAdjust="0"/>
    <p:restoredTop sz="94660"/>
  </p:normalViewPr>
  <p:slideViewPr>
    <p:cSldViewPr>
      <p:cViewPr varScale="1">
        <p:scale>
          <a:sx n="113" d="100"/>
          <a:sy n="113" d="100"/>
        </p:scale>
        <p:origin x="1554" y="108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9171" y="-8468"/>
            <a:ext cx="993395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24812" y="2404534"/>
            <a:ext cx="631227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24812" y="4050835"/>
            <a:ext cx="631227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12710-3DCB-43B6-A612-89A162DAC4A2}" type="datetimeFigureOut">
              <a:rPr lang="zh-TW" altLang="en-US" smtClean="0"/>
              <a:t>2025/9/12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B16FF-1262-449E-AA12-E8FAC8A7F8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5789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400" y="609600"/>
            <a:ext cx="6876690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400" y="4470400"/>
            <a:ext cx="6876690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12710-3DCB-43B6-A612-89A162DAC4A2}" type="datetimeFigureOut">
              <a:rPr lang="zh-TW" altLang="en-US" smtClean="0"/>
              <a:t>2025/9/12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B16FF-1262-449E-AA12-E8FAC8A7F8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7574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459" y="609600"/>
            <a:ext cx="6578197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92830" y="3632200"/>
            <a:ext cx="58714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399" y="4470400"/>
            <a:ext cx="6876691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12710-3DCB-43B6-A612-89A162DAC4A2}" type="datetimeFigureOut">
              <a:rPr lang="zh-TW" altLang="en-US" smtClean="0"/>
              <a:t>2025/9/12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B16FF-1262-449E-AA12-E8FAC8A7F89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22937" y="790378"/>
            <a:ext cx="49542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310008" y="2886556"/>
            <a:ext cx="49542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250862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399" y="1931988"/>
            <a:ext cx="6876691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399" y="4527448"/>
            <a:ext cx="6876691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12710-3DCB-43B6-A612-89A162DAC4A2}" type="datetimeFigureOut">
              <a:rPr lang="zh-TW" altLang="en-US" smtClean="0"/>
              <a:t>2025/9/12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B16FF-1262-449E-AA12-E8FAC8A7F8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02283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459" y="609600"/>
            <a:ext cx="6578197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60397" y="4013200"/>
            <a:ext cx="6876692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399" y="4527448"/>
            <a:ext cx="6876691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12710-3DCB-43B6-A612-89A162DAC4A2}" type="datetimeFigureOut">
              <a:rPr lang="zh-TW" altLang="en-US" smtClean="0"/>
              <a:t>2025/9/12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B16FF-1262-449E-AA12-E8FAC8A7F89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22937" y="790378"/>
            <a:ext cx="49542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310008" y="2886556"/>
            <a:ext cx="49542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572627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7169" y="609600"/>
            <a:ext cx="6869920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60397" y="4013200"/>
            <a:ext cx="6876692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399" y="4527448"/>
            <a:ext cx="6876691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12710-3DCB-43B6-A612-89A162DAC4A2}" type="datetimeFigureOut">
              <a:rPr lang="zh-TW" altLang="en-US" smtClean="0"/>
              <a:t>2025/9/12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B16FF-1262-449E-AA12-E8FAC8A7F8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70528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12710-3DCB-43B6-A612-89A162DAC4A2}" type="datetimeFigureOut">
              <a:rPr lang="zh-TW" altLang="en-US" smtClean="0"/>
              <a:t>2025/9/12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B16FF-1262-449E-AA12-E8FAC8A7F8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53430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75421" y="609601"/>
            <a:ext cx="1060380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399" y="609601"/>
            <a:ext cx="5627945" cy="5251451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12710-3DCB-43B6-A612-89A162DAC4A2}" type="datetimeFigureOut">
              <a:rPr lang="zh-TW" altLang="en-US" smtClean="0"/>
              <a:t>2025/9/12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B16FF-1262-449E-AA12-E8FAC8A7F8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7424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12710-3DCB-43B6-A612-89A162DAC4A2}" type="datetimeFigureOut">
              <a:rPr lang="zh-TW" altLang="en-US" smtClean="0"/>
              <a:t>2025/9/12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B16FF-1262-449E-AA12-E8FAC8A7F8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4679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399" y="2700869"/>
            <a:ext cx="6876691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399" y="4527448"/>
            <a:ext cx="6876691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12710-3DCB-43B6-A612-89A162DAC4A2}" type="datetimeFigureOut">
              <a:rPr lang="zh-TW" altLang="en-US" smtClean="0"/>
              <a:t>2025/9/12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B16FF-1262-449E-AA12-E8FAC8A7F8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500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400" y="609600"/>
            <a:ext cx="6876690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401" y="2160589"/>
            <a:ext cx="3345451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91637" y="2160590"/>
            <a:ext cx="3345453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12710-3DCB-43B6-A612-89A162DAC4A2}" type="datetimeFigureOut">
              <a:rPr lang="zh-TW" altLang="en-US" smtClean="0"/>
              <a:t>2025/9/12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B16FF-1262-449E-AA12-E8FAC8A7F8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1294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400" y="609600"/>
            <a:ext cx="6876689" cy="13208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399" y="2160983"/>
            <a:ext cx="334822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399" y="2737247"/>
            <a:ext cx="3348228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88860" y="2160983"/>
            <a:ext cx="334822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88860" y="2737247"/>
            <a:ext cx="3348228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12710-3DCB-43B6-A612-89A162DAC4A2}" type="datetimeFigureOut">
              <a:rPr lang="zh-TW" altLang="en-US" smtClean="0"/>
              <a:t>2025/9/12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B16FF-1262-449E-AA12-E8FAC8A7F8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6157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399" y="609600"/>
            <a:ext cx="6876690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12710-3DCB-43B6-A612-89A162DAC4A2}" type="datetimeFigureOut">
              <a:rPr lang="zh-TW" altLang="en-US" smtClean="0"/>
              <a:t>2025/9/12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B16FF-1262-449E-AA12-E8FAC8A7F8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6064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12710-3DCB-43B6-A612-89A162DAC4A2}" type="datetimeFigureOut">
              <a:rPr lang="zh-TW" altLang="en-US" smtClean="0"/>
              <a:t>2025/9/12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B16FF-1262-449E-AA12-E8FAC8A7F8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726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399" y="1498604"/>
            <a:ext cx="3022697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8882" y="514926"/>
            <a:ext cx="3668207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0399" y="2777069"/>
            <a:ext cx="3022697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12710-3DCB-43B6-A612-89A162DAC4A2}" type="datetimeFigureOut">
              <a:rPr lang="zh-TW" altLang="en-US" smtClean="0"/>
              <a:t>2025/9/12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B16FF-1262-449E-AA12-E8FAC8A7F8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9094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399" y="4800600"/>
            <a:ext cx="687669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60399" y="609600"/>
            <a:ext cx="6876690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0399" y="5367338"/>
            <a:ext cx="6876690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12710-3DCB-43B6-A612-89A162DAC4A2}" type="datetimeFigureOut">
              <a:rPr lang="zh-TW" altLang="en-US" smtClean="0"/>
              <a:t>2025/9/12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B16FF-1262-449E-AA12-E8FAC8A7F8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7024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9172" y="-8468"/>
            <a:ext cx="993395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400" y="609600"/>
            <a:ext cx="6876689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399" y="2160590"/>
            <a:ext cx="6876690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855696" y="6041364"/>
            <a:ext cx="741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612710-3DCB-43B6-A612-89A162DAC4A2}" type="datetimeFigureOut">
              <a:rPr lang="zh-TW" altLang="en-US" smtClean="0"/>
              <a:t>2025/9/12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60399" y="6041364"/>
            <a:ext cx="50082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81732" y="6041364"/>
            <a:ext cx="5553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D4B16FF-1262-449E-AA12-E8FAC8A7F8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7421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9" r:id="rId1"/>
    <p:sldLayoutId id="2147483870" r:id="rId2"/>
    <p:sldLayoutId id="2147483871" r:id="rId3"/>
    <p:sldLayoutId id="2147483872" r:id="rId4"/>
    <p:sldLayoutId id="2147483873" r:id="rId5"/>
    <p:sldLayoutId id="2147483874" r:id="rId6"/>
    <p:sldLayoutId id="2147483875" r:id="rId7"/>
    <p:sldLayoutId id="2147483876" r:id="rId8"/>
    <p:sldLayoutId id="2147483877" r:id="rId9"/>
    <p:sldLayoutId id="2147483878" r:id="rId10"/>
    <p:sldLayoutId id="2147483879" r:id="rId11"/>
    <p:sldLayoutId id="2147483880" r:id="rId12"/>
    <p:sldLayoutId id="2147483881" r:id="rId13"/>
    <p:sldLayoutId id="2147483882" r:id="rId14"/>
    <p:sldLayoutId id="2147483883" r:id="rId15"/>
    <p:sldLayoutId id="214748388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1170333B-26DB-BAC1-633C-89FB288C2C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1061393"/>
              </p:ext>
            </p:extLst>
          </p:nvPr>
        </p:nvGraphicFramePr>
        <p:xfrm>
          <a:off x="1208585" y="1556792"/>
          <a:ext cx="7488831" cy="445008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2496277">
                  <a:extLst>
                    <a:ext uri="{9D8B030D-6E8A-4147-A177-3AD203B41FA5}">
                      <a16:colId xmlns:a16="http://schemas.microsoft.com/office/drawing/2014/main" val="4269031520"/>
                    </a:ext>
                  </a:extLst>
                </a:gridCol>
                <a:gridCol w="2496277">
                  <a:extLst>
                    <a:ext uri="{9D8B030D-6E8A-4147-A177-3AD203B41FA5}">
                      <a16:colId xmlns:a16="http://schemas.microsoft.com/office/drawing/2014/main" val="3525773670"/>
                    </a:ext>
                  </a:extLst>
                </a:gridCol>
                <a:gridCol w="2496277">
                  <a:extLst>
                    <a:ext uri="{9D8B030D-6E8A-4147-A177-3AD203B41FA5}">
                      <a16:colId xmlns:a16="http://schemas.microsoft.com/office/drawing/2014/main" val="36815921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aseline="0" dirty="0"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資料型態 </a:t>
                      </a:r>
                      <a:r>
                        <a:rPr lang="en-US" altLang="zh-TW" sz="1600" baseline="0" dirty="0"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(Data Type)</a:t>
                      </a:r>
                      <a:endParaRPr lang="zh-TW" altLang="en-US" sz="1600" baseline="0" dirty="0"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aseline="0" dirty="0"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可變動性 </a:t>
                      </a:r>
                      <a:r>
                        <a:rPr lang="en-US" altLang="zh-TW" sz="1600" baseline="0" dirty="0"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(Mutability)</a:t>
                      </a:r>
                      <a:endParaRPr lang="zh-TW" altLang="en-US" sz="1600" baseline="0" dirty="0"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aseline="0" dirty="0"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有序性 </a:t>
                      </a:r>
                      <a:r>
                        <a:rPr lang="en-US" altLang="zh-TW" sz="1600" baseline="0" dirty="0"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(Order)</a:t>
                      </a:r>
                      <a:endParaRPr lang="zh-TW" altLang="en-US" sz="1600" baseline="0" dirty="0"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9053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600" b="1" baseline="0" dirty="0"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Integer (int)</a:t>
                      </a:r>
                      <a:endParaRPr lang="zh-TW" altLang="en-US" sz="1600" b="1" baseline="0" dirty="0"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1600" baseline="0" dirty="0"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否 </a:t>
                      </a:r>
                      <a:r>
                        <a:rPr lang="en-US" altLang="zh-TW" sz="1600" baseline="0" dirty="0"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(Immutable) </a:t>
                      </a:r>
                      <a:endParaRPr lang="zh-TW" altLang="en-US" sz="1600" baseline="0" dirty="0"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1600" baseline="0" dirty="0"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不適用 </a:t>
                      </a:r>
                      <a:r>
                        <a:rPr lang="en-US" altLang="zh-TW" sz="1600" baseline="0" dirty="0"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(N/A) </a:t>
                      </a:r>
                      <a:endParaRPr lang="zh-TW" altLang="en-US" sz="1600" baseline="0" dirty="0"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1858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600" b="1" baseline="0" dirty="0"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Float-Point (float)</a:t>
                      </a:r>
                      <a:endParaRPr lang="zh-TW" altLang="en-US" sz="1600" b="1" baseline="0" dirty="0"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aseline="0" dirty="0"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否 </a:t>
                      </a:r>
                      <a:r>
                        <a:rPr lang="en-US" altLang="zh-TW" sz="1600" baseline="0" dirty="0"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(Immutable) </a:t>
                      </a:r>
                      <a:endParaRPr lang="zh-TW" altLang="en-US" sz="1600" baseline="0" dirty="0"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aseline="0" dirty="0"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不適用 </a:t>
                      </a:r>
                      <a:r>
                        <a:rPr lang="en-US" altLang="zh-TW" sz="1600" baseline="0" dirty="0"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(N/A)</a:t>
                      </a:r>
                      <a:r>
                        <a:rPr lang="zh-TW" altLang="en-US" sz="1600" baseline="0" dirty="0"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8982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600" b="1" baseline="0" dirty="0"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String</a:t>
                      </a:r>
                      <a:r>
                        <a:rPr lang="zh-TW" altLang="en-US" sz="1600" b="1" baseline="0" dirty="0"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 </a:t>
                      </a:r>
                      <a:r>
                        <a:rPr lang="en-US" altLang="zh-TW" sz="1600" b="1" baseline="0" dirty="0"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(str) </a:t>
                      </a:r>
                      <a:endParaRPr lang="zh-TW" altLang="en-US" sz="1600" b="1" baseline="0" dirty="0"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aseline="0" dirty="0"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否 </a:t>
                      </a:r>
                      <a:r>
                        <a:rPr lang="en-US" altLang="zh-TW" sz="1600" baseline="0" dirty="0"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(Immutable) </a:t>
                      </a:r>
                      <a:endParaRPr lang="zh-TW" altLang="en-US" sz="1600" baseline="0" dirty="0"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1600" baseline="0" dirty="0"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是 </a:t>
                      </a:r>
                      <a:r>
                        <a:rPr lang="en-US" altLang="zh-TW" sz="1600" baseline="0" dirty="0"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(Ordered) </a:t>
                      </a:r>
                      <a:endParaRPr lang="zh-TW" altLang="en-US" sz="1600" baseline="0" dirty="0"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25620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600" b="1" baseline="0" dirty="0"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Boolean (bool)</a:t>
                      </a:r>
                      <a:endParaRPr lang="zh-TW" altLang="en-US" sz="1600" b="1" baseline="0" dirty="0"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aseline="0" dirty="0"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否 </a:t>
                      </a:r>
                      <a:r>
                        <a:rPr lang="en-US" altLang="zh-TW" sz="1600" baseline="0" dirty="0"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(Immutable) </a:t>
                      </a:r>
                      <a:endParaRPr lang="zh-TW" altLang="en-US" sz="1600" baseline="0" dirty="0"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aseline="0" dirty="0"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不適用 </a:t>
                      </a:r>
                      <a:r>
                        <a:rPr lang="en-US" altLang="zh-TW" sz="1600" baseline="0" dirty="0"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(N/A)</a:t>
                      </a:r>
                      <a:r>
                        <a:rPr lang="zh-TW" altLang="en-US" sz="1600" baseline="0" dirty="0"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71079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600" b="1" baseline="0" dirty="0"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List </a:t>
                      </a:r>
                      <a:endParaRPr lang="zh-TW" altLang="en-US" sz="1600" b="1" baseline="0" dirty="0"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1600" baseline="0" dirty="0"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是 </a:t>
                      </a:r>
                      <a:r>
                        <a:rPr lang="en-US" altLang="zh-TW" sz="1600" baseline="0" dirty="0"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(Mutable) </a:t>
                      </a:r>
                      <a:endParaRPr lang="zh-TW" altLang="en-US" sz="1600" baseline="0" dirty="0"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aseline="0" dirty="0"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是 </a:t>
                      </a:r>
                      <a:r>
                        <a:rPr lang="en-US" altLang="zh-TW" sz="1600" baseline="0" dirty="0"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(Ordered) </a:t>
                      </a:r>
                      <a:endParaRPr lang="zh-TW" altLang="en-US" sz="1600" baseline="0" dirty="0"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6214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600" b="1" baseline="0" dirty="0"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Tuple </a:t>
                      </a:r>
                      <a:endParaRPr lang="zh-TW" altLang="en-US" sz="1600" b="1" baseline="0" dirty="0"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aseline="0" dirty="0"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否 </a:t>
                      </a:r>
                      <a:r>
                        <a:rPr lang="en-US" altLang="zh-TW" sz="1600" baseline="0" dirty="0"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(Immutable) </a:t>
                      </a:r>
                      <a:endParaRPr lang="zh-TW" altLang="en-US" sz="1600" baseline="0" dirty="0"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aseline="0" dirty="0"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是 </a:t>
                      </a:r>
                      <a:r>
                        <a:rPr lang="en-US" altLang="zh-TW" sz="1600" baseline="0" dirty="0"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(Ordered) </a:t>
                      </a:r>
                      <a:endParaRPr lang="zh-TW" altLang="en-US" sz="1600" baseline="0" dirty="0"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45022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600" b="1" baseline="0" dirty="0"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Dictionary </a:t>
                      </a:r>
                      <a:endParaRPr lang="zh-TW" altLang="en-US" sz="1600" b="1" baseline="0" dirty="0"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aseline="0" dirty="0"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是 </a:t>
                      </a:r>
                      <a:r>
                        <a:rPr lang="en-US" altLang="zh-TW" sz="1600" baseline="0" dirty="0"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(Mutable)</a:t>
                      </a:r>
                      <a:endParaRPr lang="zh-TW" altLang="en-US" sz="1600" baseline="0" dirty="0"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aseline="0" dirty="0"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是 </a:t>
                      </a:r>
                      <a:r>
                        <a:rPr lang="en-US" altLang="zh-TW" sz="1600" baseline="0" dirty="0"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(Ordered, </a:t>
                      </a:r>
                      <a:r>
                        <a:rPr lang="zh-TW" altLang="en-US" sz="1600" baseline="0" dirty="0"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註</a:t>
                      </a:r>
                      <a:r>
                        <a:rPr lang="en-US" altLang="zh-TW" sz="1600" baseline="0" dirty="0"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1) </a:t>
                      </a:r>
                      <a:endParaRPr lang="zh-TW" altLang="en-US" sz="1600" baseline="0" dirty="0"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74576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600" b="1" baseline="0" dirty="0"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Set </a:t>
                      </a:r>
                      <a:endParaRPr lang="zh-TW" altLang="en-US" sz="1600" b="1" baseline="0" dirty="0"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aseline="0" dirty="0"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是 </a:t>
                      </a:r>
                      <a:r>
                        <a:rPr lang="en-US" altLang="zh-TW" sz="1600" baseline="0" dirty="0"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(Mutable)</a:t>
                      </a:r>
                      <a:endParaRPr lang="zh-TW" altLang="en-US" sz="1600" baseline="0" dirty="0"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sz="1600" baseline="0" dirty="0"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否 </a:t>
                      </a:r>
                      <a:r>
                        <a:rPr lang="en-US" altLang="zh-TW" sz="1600" baseline="0" dirty="0"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(Unordered) </a:t>
                      </a:r>
                      <a:endParaRPr lang="zh-TW" altLang="en-US" sz="1600" baseline="0" dirty="0"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7850573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r>
                        <a:rPr lang="en-US" altLang="zh-TW" sz="1600" b="0" baseline="0" dirty="0"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※</a:t>
                      </a:r>
                      <a:r>
                        <a:rPr lang="zh-TW" altLang="en-US" sz="1600" b="0" baseline="0" dirty="0"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 </a:t>
                      </a:r>
                      <a:r>
                        <a:rPr lang="en-US" altLang="zh-TW" sz="1600" b="0" baseline="0" dirty="0"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Mutability</a:t>
                      </a:r>
                      <a:r>
                        <a:rPr lang="zh-TW" altLang="en-US" sz="1600" b="0" baseline="0" dirty="0"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：資料物件在建立後是否可以被修改。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288464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r>
                        <a:rPr lang="en-US" altLang="zh-TW" sz="1600" b="0" baseline="0" dirty="0"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※</a:t>
                      </a:r>
                      <a:r>
                        <a:rPr lang="zh-TW" altLang="en-US" sz="1600" b="0" baseline="0" dirty="0"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 </a:t>
                      </a:r>
                      <a:r>
                        <a:rPr lang="en-US" altLang="zh-TW" sz="1600" b="0" baseline="0" dirty="0"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Order</a:t>
                      </a:r>
                      <a:r>
                        <a:rPr lang="zh-TW" altLang="en-US" sz="1600" b="0" baseline="0" dirty="0"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：資料中的元素是否有固定的順序，可以透過 </a:t>
                      </a:r>
                      <a:r>
                        <a:rPr lang="en-US" altLang="zh-TW" sz="1600" b="0" baseline="0" dirty="0"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index</a:t>
                      </a:r>
                      <a:r>
                        <a:rPr lang="zh-TW" altLang="en-US" sz="1600" b="0" baseline="0" dirty="0"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 來存取特定元素。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21953256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r>
                        <a:rPr lang="zh-TW" altLang="en-US" sz="1600" b="0" baseline="0" dirty="0"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註</a:t>
                      </a:r>
                      <a:r>
                        <a:rPr lang="en-US" altLang="zh-TW" sz="1600" b="0" baseline="0" dirty="0"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1</a:t>
                      </a:r>
                      <a:r>
                        <a:rPr lang="zh-TW" altLang="en-US" sz="1600" b="0" baseline="0" dirty="0"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：</a:t>
                      </a:r>
                      <a:r>
                        <a:rPr lang="en-US" altLang="zh-TW" sz="1600" b="0" baseline="0" dirty="0"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Python 3.7</a:t>
                      </a:r>
                      <a:r>
                        <a:rPr lang="zh-TW" altLang="en-US" sz="1600" b="0" baseline="0" dirty="0"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 之後，</a:t>
                      </a:r>
                      <a:r>
                        <a:rPr lang="en-US" altLang="zh-TW" sz="1600" b="0" kern="1200" baseline="0" dirty="0" err="1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  <a:cs typeface="+mn-cs"/>
                        </a:rPr>
                        <a:t>dict</a:t>
                      </a:r>
                      <a:r>
                        <a:rPr lang="zh-TW" altLang="en-US" sz="1600" b="0" baseline="0" dirty="0"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 的鍵（</a:t>
                      </a:r>
                      <a:r>
                        <a:rPr lang="en-US" altLang="zh-TW" sz="1600" b="0" baseline="0" dirty="0"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key</a:t>
                      </a:r>
                      <a:r>
                        <a:rPr lang="zh-TW" altLang="en-US" sz="1600" b="0" baseline="0" dirty="0"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）會維持其插入的順序，因此被視為有序。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9085672"/>
                  </a:ext>
                </a:extLst>
              </a:tr>
            </a:tbl>
          </a:graphicData>
        </a:graphic>
      </p:graphicFrame>
      <p:sp>
        <p:nvSpPr>
          <p:cNvPr id="2" name="文字方塊 1">
            <a:extLst>
              <a:ext uri="{FF2B5EF4-FFF2-40B4-BE49-F238E27FC236}">
                <a16:creationId xmlns:a16="http://schemas.microsoft.com/office/drawing/2014/main" id="{8B9B27C0-632F-7378-5F80-6C89E00DB319}"/>
              </a:ext>
            </a:extLst>
          </p:cNvPr>
          <p:cNvSpPr txBox="1"/>
          <p:nvPr/>
        </p:nvSpPr>
        <p:spPr>
          <a:xfrm>
            <a:off x="1208584" y="548681"/>
            <a:ext cx="74888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b="1" dirty="0">
                <a:latin typeface="Arial" panose="020B0604020202020204" pitchFamily="34" charset="0"/>
                <a:ea typeface="新細明體" panose="02020500000000000000" pitchFamily="18" charset="-120"/>
              </a:rPr>
              <a:t>資料型態特性比較表 </a:t>
            </a:r>
            <a:endParaRPr lang="en-US" altLang="zh-TW" sz="2000" b="1" dirty="0">
              <a:latin typeface="Arial" panose="020B0604020202020204" pitchFamily="34" charset="0"/>
              <a:ea typeface="新細明體" panose="02020500000000000000" pitchFamily="18" charset="-120"/>
            </a:endParaRPr>
          </a:p>
          <a:p>
            <a:r>
              <a:rPr lang="en-US" altLang="zh-TW" sz="1600" dirty="0">
                <a:latin typeface="Arial" panose="020B0604020202020204" pitchFamily="34" charset="0"/>
                <a:ea typeface="新細明體" panose="02020500000000000000" pitchFamily="18" charset="-120"/>
              </a:rPr>
              <a:t>Data Type Characteristics Comparison Table</a:t>
            </a:r>
            <a:endParaRPr lang="zh-TW" altLang="en-US" sz="1600" dirty="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26336775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紅色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35</TotalTime>
  <Words>180</Words>
  <Application>Microsoft Office PowerPoint</Application>
  <PresentationFormat>A4 紙張 (210x297 公釐)</PresentationFormat>
  <Paragraphs>32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5" baseType="lpstr">
      <vt:lpstr>Arial</vt:lpstr>
      <vt:lpstr>Trebuchet MS</vt:lpstr>
      <vt:lpstr>Wingdings 3</vt:lpstr>
      <vt:lpstr>多面向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Sean</dc:creator>
  <cp:lastModifiedBy>Sean</cp:lastModifiedBy>
  <cp:revision>4</cp:revision>
  <dcterms:created xsi:type="dcterms:W3CDTF">2025-09-12T00:57:13Z</dcterms:created>
  <dcterms:modified xsi:type="dcterms:W3CDTF">2025-09-12T01:35:11Z</dcterms:modified>
</cp:coreProperties>
</file>