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8F6CF-3665-0AE9-A189-826ED1C62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B0B4DF-A0A2-FFFD-5223-BE0839DDC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C2015-8495-0DE4-9027-8D5F53D2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FE0A0-BA00-DEF2-C170-23C15140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F3D11-E840-177F-45C1-B0FF7535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4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7CC25-E308-3AEB-B45C-E64EB381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00BFFF-7B8A-491C-2104-1865C9E6C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5C262-29F6-396C-9B66-4DF6E19B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6CD1C-E2B1-26AF-0B28-37903094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3C780-8E59-353E-4483-512408E4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2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B0947F-D53F-2404-5AB2-D6DD1E5E9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391B35-38EF-BCF5-931D-ECDCFF05F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DB4EB-B16A-1259-89BD-FB0E6D6F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79B44-6AA6-BAF3-0567-308876D6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660D6-2BFD-39A8-63C1-6B5FCF5F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4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13D3A-4FAF-66FA-D310-3C856A2F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278F6-B3CC-7BBE-1E42-3BBC0320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E2ED3-4CBA-0DC1-AB5C-74D51A1A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35439-AF6C-5276-4DAA-46E13885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75333-AE1D-92FE-A797-F0EF2529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8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F3648-3D74-91B5-7EF1-98A8C474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54777-9241-479E-25A8-BC6E92C8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BAB067-FD1F-B10D-8944-1B92277C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D24B7-BD4E-49D3-B0BA-021A5987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078D4-84A7-8BD9-64F6-6077FD49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31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44AD1-2F35-B7B4-4272-3432966B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FC1A9-086C-7D33-3DEC-7E4659A41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8F4378-2678-E505-407B-EF5F08117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12183C-91A7-3E23-C6E9-59A3A476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2B23F-51AB-356F-B1BA-2F5ADFF8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250D8-5FC9-9037-4C89-9D55CD25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4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3B824-6746-1C62-039D-C1D529F1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82248-7192-709D-7F73-67B9D4EC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F7A5CE-14D4-BC96-DFDA-AE203847E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1A0BDA-9239-2205-EE62-F72545E46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1F9692-9988-5BB4-0E6D-360D255AE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FCAE74-9C09-AAC3-6365-F7C82DF9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D94649-BACD-27B4-51BA-2EEE4557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68E235-7491-0186-F115-F7D61E62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0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BE2A4-EAEA-7455-124C-4C2BCFCF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5BFB85-0D58-B313-3497-162A2FDB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287440-C438-D724-9011-2BC752CB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7F22B4-673F-910D-A98D-213D5719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8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B2528E-FFB2-94FF-22D3-0AE3F51C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391167-2F88-897F-5C2E-99D74F1D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57FB61-88D6-86E2-103A-4CBBCD54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1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69C41-1EBF-FDA1-2A26-F6CAF0E0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C232F-E3DB-7B85-0566-4B49DB681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3749F2-20E6-DCE1-BD0F-E58F79264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A2AF1-590E-6D73-8D33-5BA4D0E7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217F64-4AA6-C6C3-313D-EBC70A3B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0E716-7839-12E4-D18C-579F3708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0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4FB3A-3280-8541-93DF-13566839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412AA6-23F6-6B36-F9F9-4E4C96003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D7A308-FA2F-CFC0-6935-4C2AAFEE2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129D21-D856-5CB1-5A63-D3CEF69C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BBF91E-5EA8-92EA-EA99-6906A99D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15A62-7493-9589-3D1F-365DE234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30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75FC5D-06E1-A66B-CAE5-142D4C14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7E8EE-2336-A268-1A61-42220B630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C4B33-4506-845D-2441-C29D7BB02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B1E14-086A-1CED-F84C-863F31DDC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8BC3B-2FA3-2DE7-E0A1-D3D6F6315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9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280282-3522-2ABA-3DC1-2DBD028D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13" y="2079494"/>
            <a:ext cx="5494937" cy="24667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4ABEAF-7F5E-7E47-6835-053124351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921" y="2354781"/>
            <a:ext cx="5559711" cy="191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8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超镭 谭</dc:creator>
  <cp:lastModifiedBy>超镭 谭</cp:lastModifiedBy>
  <cp:revision>1</cp:revision>
  <dcterms:created xsi:type="dcterms:W3CDTF">2024-08-07T12:42:18Z</dcterms:created>
  <dcterms:modified xsi:type="dcterms:W3CDTF">2024-08-07T12:43:22Z</dcterms:modified>
</cp:coreProperties>
</file>