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2C7B-FB2F-672E-2415-941012A89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AA0B7-062E-E66C-D732-401B6778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B88D8-0F1C-BDEF-FE19-783AFDE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FD7F-2FD2-C2D0-4F1C-36EFE677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0725E-7CC3-CC97-B85E-A6BB3656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73BA-3A30-E80B-0817-A4E31E78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31710-17EB-9AC3-D6EE-A29E6B15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57011-EC53-3E63-61A9-52B7A1FE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E8991-82F2-0A9F-2430-D65DC71C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12326-55E9-25C4-2822-E03DD1E3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2E65E4-D274-D634-D112-0F512DFF2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A9B08-413B-BAAD-B26E-DB0E4C9B6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AF87C-1DF5-4669-DCFD-B4DD5DA5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0067C-D6EF-F712-222E-32D83322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E941E-B3E2-11C5-CBB5-3725337C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1DF7-E5E3-82D1-61BD-8DBA82CD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22972-8238-AB25-C2E0-6C74DEBB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DC529-5A6E-3E6F-4A1C-28718DCD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2ED47-8E79-751F-FC72-39E05556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7D430-7825-E708-FD47-73F9EDFF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B10D8-7356-A48D-9996-6F6C3C32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B717D-07A3-5770-B6C5-135D3303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033E6-B7CF-ADA5-9EC2-045A6D1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5973D-C314-CE1C-9D98-DD20112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9A344-A3D3-ECD4-5EA6-7E0BA0FE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2987D-7359-5992-3837-13FD7783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7EF8C-F4EB-2EB4-B52C-E8F10D83B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EDBD4-6B97-302F-F56D-9D3102B83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74B2E-3593-2A40-8845-8DD2705D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9BCB2-15E7-8FE8-CF00-9CAB09E8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EEC5E-E246-3BF8-ECB8-43C9A22F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3B3F-2E29-AB67-33B3-D38DC0ED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50390-C64F-9B3D-AF7A-3EAEE247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FC091-A721-36E4-CACD-FC18DC44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5DC38-4B72-F4B7-0BF6-1D2B5AE93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95B22-A6E7-1BF2-5F0B-687AEC2F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9088E1-681C-FD2E-DDD6-E796B95B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4EA7F1-1D0F-B161-6D9B-CE9B1314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A76D7-FF57-D16C-7002-8F5D90C2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AC21B-BBBF-BC53-3420-B837C878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333C4-A1BE-BD88-5BAE-EF62CFE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E891E-C2FE-89B9-BBA3-43202EA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BE3D83-F74E-DA14-DE94-4707A820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2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2433A-942E-74B6-80B0-34A69B77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3EF354-D6CC-F8A2-FE56-3B79429C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34744-C55D-A6BD-85C3-C4DD6823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2D3A-2FEC-D713-FF9B-B523B4A6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1768B-54BE-C1A6-D83F-934FD4F5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13986-EF31-42C2-89AB-F095A72D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D7A7F-657E-7C38-3B49-0945554E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BB88-8BA9-371D-7F87-73E8C61F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4AD54-F9B3-CD68-93B4-25DD9305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416A-F76C-4F46-D321-826C9EE0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CC2D9-AD84-C544-101B-98FDCADCD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58B53-D07D-5FC0-769B-70141757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EC3B6-7E4A-BE30-9CD4-4CC11E0D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F1F77-B227-92B8-86B4-5333F572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56725-A158-F453-8245-E94CECFA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8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F9646E-742C-4EBC-2EDA-266D7CFD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B9C8D-8D1C-C4DE-0CA6-04DBEC4DC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1E0A8-340A-74B3-A229-FBFC041AE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78392-9305-4606-9C30-3F86DF03D65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6ACFD-12CC-EC66-E1E5-A8309C0CC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45A8-2335-50B3-413B-BE5F876B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09E80-E0AC-4694-8690-991D248F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613166-6D50-3C48-C5F1-C38C24E1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4" y="1790615"/>
            <a:ext cx="4877051" cy="3276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A45F3-DE7B-E958-06EE-1D6C48C8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86" y="2186455"/>
            <a:ext cx="6050908" cy="21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2</cp:revision>
  <dcterms:created xsi:type="dcterms:W3CDTF">2024-08-07T12:35:34Z</dcterms:created>
  <dcterms:modified xsi:type="dcterms:W3CDTF">2024-08-07T12:37:09Z</dcterms:modified>
</cp:coreProperties>
</file>