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1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22363"/>
            <a:ext cx="102596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02038"/>
            <a:ext cx="102596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6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9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65125"/>
            <a:ext cx="294964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5125"/>
            <a:ext cx="86779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6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09739"/>
            <a:ext cx="1179855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589464"/>
            <a:ext cx="117985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91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5625"/>
            <a:ext cx="58137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65126"/>
            <a:ext cx="1179855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681163"/>
            <a:ext cx="57870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05075"/>
            <a:ext cx="57870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81163"/>
            <a:ext cx="5815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05075"/>
            <a:ext cx="581556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4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0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987426"/>
            <a:ext cx="692524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57200"/>
            <a:ext cx="441199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987426"/>
            <a:ext cx="692524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057400"/>
            <a:ext cx="44119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3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65126"/>
            <a:ext cx="11798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25625"/>
            <a:ext cx="11798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32CA9-D8E3-48F9-A1B7-5E28661F3DBB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356351"/>
            <a:ext cx="4616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356351"/>
            <a:ext cx="307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942A2-6D31-4553-AB90-2F631DC0F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512901-C6B4-ACBB-F26D-6EF37443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4" y="1854304"/>
            <a:ext cx="6426530" cy="291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7E34C9-B188-430C-A26A-E1E27E47C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38" y="2285941"/>
            <a:ext cx="6496384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3</cp:revision>
  <dcterms:created xsi:type="dcterms:W3CDTF">2024-08-07T12:42:18Z</dcterms:created>
  <dcterms:modified xsi:type="dcterms:W3CDTF">2024-08-07T12:59:42Z</dcterms:modified>
</cp:coreProperties>
</file>