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1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6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3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6E3F8F-E7D1-2D10-5686-D65FA9D8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1" y="1833095"/>
            <a:ext cx="6343976" cy="2861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0BC21-3C0C-6CE9-30E9-65AFC6B0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84" y="2312612"/>
            <a:ext cx="6439231" cy="22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4</cp:revision>
  <dcterms:created xsi:type="dcterms:W3CDTF">2024-08-07T12:42:18Z</dcterms:created>
  <dcterms:modified xsi:type="dcterms:W3CDTF">2024-08-07T13:06:14Z</dcterms:modified>
</cp:coreProperties>
</file>