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+iP2skmdEzDETFiwjKMHA0TP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17f50e9c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17f50e9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17f50e9c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17f50e9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17f50e9c_2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17f50e9c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AA is the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17f50e9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17f50e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4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1" Type="http://schemas.openxmlformats.org/officeDocument/2006/relationships/image" Target="../media/image18.png"/><Relationship Id="rId10" Type="http://schemas.openxmlformats.org/officeDocument/2006/relationships/image" Target="../media/image24.png"/><Relationship Id="rId12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unwei-wang/cpab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6" y="206172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/>
              <a:t>ATTRIBUTE-BASED ENCRYPTION FOR SECURE ACCESS TO DATA WITHIN A CLOUD DATABASE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5" y="4660473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Sunny To, Smit Patel, Gustavo Vazquez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7617f50e9c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888" y="5036900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7617f50e9c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3" y="2563050"/>
            <a:ext cx="528637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7617f50e9c_2_15"/>
          <p:cNvCxnSpPr/>
          <p:nvPr/>
        </p:nvCxnSpPr>
        <p:spPr>
          <a:xfrm>
            <a:off x="5326800" y="3211450"/>
            <a:ext cx="0" cy="161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g7617f50e9c_2_15"/>
          <p:cNvCxnSpPr/>
          <p:nvPr/>
        </p:nvCxnSpPr>
        <p:spPr>
          <a:xfrm rot="10800000">
            <a:off x="6903675" y="3211575"/>
            <a:ext cx="0" cy="159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g7617f50e9c_2_15"/>
          <p:cNvSpPr txBox="1"/>
          <p:nvPr/>
        </p:nvSpPr>
        <p:spPr>
          <a:xfrm>
            <a:off x="1242725" y="692300"/>
            <a:ext cx="61344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is encrypted by the policy the Student set.</a:t>
            </a:r>
            <a:endParaRPr sz="2000"/>
          </a:p>
        </p:txBody>
      </p:sp>
      <p:sp>
        <p:nvSpPr>
          <p:cNvPr id="170" name="Google Shape;170;g7617f50e9c_2_15"/>
          <p:cNvSpPr txBox="1"/>
          <p:nvPr/>
        </p:nvSpPr>
        <p:spPr>
          <a:xfrm>
            <a:off x="3019150" y="3922975"/>
            <a:ext cx="2172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GPA, Favorite Snack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g7617f50e9c_2_15"/>
          <p:cNvSpPr txBox="1"/>
          <p:nvPr/>
        </p:nvSpPr>
        <p:spPr>
          <a:xfrm>
            <a:off x="7230575" y="3942200"/>
            <a:ext cx="2307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aks9j84jj, qiw8sjd3h2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7617f50e9c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375" y="1110063"/>
            <a:ext cx="52863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7617f50e9c_2_50"/>
          <p:cNvSpPr txBox="1"/>
          <p:nvPr/>
        </p:nvSpPr>
        <p:spPr>
          <a:xfrm>
            <a:off x="1365900" y="237125"/>
            <a:ext cx="940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Decryption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8" name="Google Shape;178;g7617f50e9c_2_50"/>
          <p:cNvSpPr txBox="1"/>
          <p:nvPr/>
        </p:nvSpPr>
        <p:spPr>
          <a:xfrm>
            <a:off x="981300" y="1704700"/>
            <a:ext cx="3038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Attribute input by an User</a:t>
            </a:r>
            <a:endParaRPr sz="1800"/>
          </a:p>
        </p:txBody>
      </p:sp>
      <p:pic>
        <p:nvPicPr>
          <p:cNvPr id="179" name="Google Shape;179;g7617f50e9c_2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2525" y="2289238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7617f50e9c_2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375" y="2972200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7617f50e9c_2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375" y="4747975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7617f50e9c_2_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2525" y="4014113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7617f50e9c_2_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2525" y="5854513"/>
            <a:ext cx="25622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7617f50e9c_2_50"/>
          <p:cNvCxnSpPr/>
          <p:nvPr/>
        </p:nvCxnSpPr>
        <p:spPr>
          <a:xfrm rot="10800000">
            <a:off x="10503675" y="1694700"/>
            <a:ext cx="0" cy="5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7617f50e9c_2_50"/>
          <p:cNvCxnSpPr/>
          <p:nvPr/>
        </p:nvCxnSpPr>
        <p:spPr>
          <a:xfrm rot="10800000">
            <a:off x="10503638" y="3468425"/>
            <a:ext cx="0" cy="4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7617f50e9c_2_50"/>
          <p:cNvCxnSpPr/>
          <p:nvPr/>
        </p:nvCxnSpPr>
        <p:spPr>
          <a:xfrm rot="10800000">
            <a:off x="10503638" y="5343488"/>
            <a:ext cx="0" cy="48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g7617f50e9c_2_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1300" y="2231150"/>
            <a:ext cx="25622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7617f50e9c_2_50"/>
          <p:cNvCxnSpPr>
            <a:stCxn id="189" idx="3"/>
            <a:endCxn id="179" idx="1"/>
          </p:cNvCxnSpPr>
          <p:nvPr/>
        </p:nvCxnSpPr>
        <p:spPr>
          <a:xfrm>
            <a:off x="6498225" y="2508313"/>
            <a:ext cx="27243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7617f50e9c_2_50"/>
          <p:cNvCxnSpPr>
            <a:stCxn id="191" idx="3"/>
            <a:endCxn id="182" idx="1"/>
          </p:cNvCxnSpPr>
          <p:nvPr/>
        </p:nvCxnSpPr>
        <p:spPr>
          <a:xfrm>
            <a:off x="6498225" y="4233188"/>
            <a:ext cx="27243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7617f50e9c_2_50"/>
          <p:cNvCxnSpPr>
            <a:stCxn id="193" idx="3"/>
            <a:endCxn id="183" idx="1"/>
          </p:cNvCxnSpPr>
          <p:nvPr/>
        </p:nvCxnSpPr>
        <p:spPr>
          <a:xfrm>
            <a:off x="6498225" y="6073588"/>
            <a:ext cx="27243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g7617f50e9c_2_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3400" y="2141613"/>
            <a:ext cx="1704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7617f50e9c_2_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93400" y="3866475"/>
            <a:ext cx="1704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617f50e9c_2_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93400" y="5706888"/>
            <a:ext cx="17049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17f50e9c_2_80"/>
          <p:cNvSpPr txBox="1"/>
          <p:nvPr/>
        </p:nvSpPr>
        <p:spPr>
          <a:xfrm>
            <a:off x="1365900" y="237125"/>
            <a:ext cx="940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Decryption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2" name="Google Shape;202;g7617f50e9c_2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950" y="1646850"/>
            <a:ext cx="25431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7617f50e9c_2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875" y="3701600"/>
            <a:ext cx="22193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7617f50e9c_2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375" y="3553950"/>
            <a:ext cx="1704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7617f50e9c_2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500" y="3703900"/>
            <a:ext cx="146685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g7617f50e9c_2_80"/>
          <p:cNvCxnSpPr/>
          <p:nvPr/>
        </p:nvCxnSpPr>
        <p:spPr>
          <a:xfrm>
            <a:off x="9922850" y="2557625"/>
            <a:ext cx="0" cy="86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7617f50e9c_2_80"/>
          <p:cNvCxnSpPr/>
          <p:nvPr/>
        </p:nvCxnSpPr>
        <p:spPr>
          <a:xfrm rot="10800000">
            <a:off x="6884425" y="3942200"/>
            <a:ext cx="151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7617f50e9c_2_80"/>
          <p:cNvCxnSpPr/>
          <p:nvPr/>
        </p:nvCxnSpPr>
        <p:spPr>
          <a:xfrm rot="10800000">
            <a:off x="2999850" y="3922975"/>
            <a:ext cx="109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7617f50e9c_2_80"/>
          <p:cNvSpPr txBox="1"/>
          <p:nvPr/>
        </p:nvSpPr>
        <p:spPr>
          <a:xfrm>
            <a:off x="7057525" y="3059525"/>
            <a:ext cx="1346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29dkals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g7617f50e9c_2_80"/>
          <p:cNvSpPr txBox="1"/>
          <p:nvPr/>
        </p:nvSpPr>
        <p:spPr>
          <a:xfrm>
            <a:off x="3057600" y="3134525"/>
            <a:ext cx="980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Hello!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11" name="Google Shape;211;g7617f50e9c_2_80"/>
          <p:cNvCxnSpPr/>
          <p:nvPr/>
        </p:nvCxnSpPr>
        <p:spPr>
          <a:xfrm rot="10800000">
            <a:off x="3596125" y="6153700"/>
            <a:ext cx="213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7617f50e9c_2_80"/>
          <p:cNvCxnSpPr/>
          <p:nvPr/>
        </p:nvCxnSpPr>
        <p:spPr>
          <a:xfrm>
            <a:off x="5730625" y="4730650"/>
            <a:ext cx="0" cy="142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g7617f50e9c_2_80"/>
          <p:cNvSpPr txBox="1"/>
          <p:nvPr/>
        </p:nvSpPr>
        <p:spPr>
          <a:xfrm>
            <a:off x="3990325" y="5327250"/>
            <a:ext cx="1346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29dkals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4" name="Google Shape;214;g7617f50e9c_2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500" y="5934625"/>
            <a:ext cx="14668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13716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~Fin~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Goal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023562" y="2286000"/>
            <a:ext cx="50724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The goal of this project is to utilize a cloud environment where users are granted or denied access to data using Attribute-Based Encryption (ABE)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We will create a database filled with fake student/faculty information using Amazon DynamoDB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Users that provide attributes that fall within the policy set by the ABE will determine which sets of data the user will have access too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US" sz="1700"/>
              <a:t>This will provide authentication and secure access to the data set within the cloud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641" y="2753418"/>
            <a:ext cx="5105445" cy="273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Asymmetric Key Encryption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023562" y="2286000"/>
            <a:ext cx="50724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Alice encrypts messages using Bob’s public key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The Bob receives the encrypted message and is able to decrypt it using his private key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Bob encrypts messages using his private key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People with Bob’s public key can decrypt the message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165" y="2350235"/>
            <a:ext cx="3176397" cy="354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Attribute-Based Encryption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023562" y="2286000"/>
            <a:ext cx="50724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ABE is another category of Asymmetric Key Encryption Algorithm (public-key based one-to-many encryption)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Decryption is only possible if some set of attributes of the user key matches the attribute of the ciphertext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Mainly two types of ABE schemes: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lang="en-US" sz="1500"/>
              <a:t>Key-Policy ABE (KP-ABE)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lang="en-US" sz="1500"/>
              <a:t>Ciphertext-policy ABE (CP-ABE)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US" sz="1500"/>
              <a:t>CP-ABE (the one we chose to use for this project) uses access trees to encrypt data and users’ private keys are generated over a set of attributes of the user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2453775"/>
            <a:ext cx="5543425" cy="290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CP-ABE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463" y="1524825"/>
            <a:ext cx="7365471" cy="50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AWS Cloud Service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Programming Language: Java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Database: DynamoDB on AWS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Open Source CP-ABE library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https://github.com/junwei-wang/cpabe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8271" y="413688"/>
            <a:ext cx="3342600" cy="20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8275" y="4626550"/>
            <a:ext cx="3342600" cy="187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AWS DynamoDB created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Learn Java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Learn how to navigate DynamoDB with Java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Learn how to use the CP-ABE library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Implement CP-ABE Policy to AWS DynamoDB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AWS DynamoDB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1737875"/>
            <a:ext cx="91344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7617f50e9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375" y="1793263"/>
            <a:ext cx="52863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7617f50e9c_2_0"/>
          <p:cNvSpPr txBox="1"/>
          <p:nvPr/>
        </p:nvSpPr>
        <p:spPr>
          <a:xfrm>
            <a:off x="1365900" y="237125"/>
            <a:ext cx="940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Libre Franklin"/>
                <a:ea typeface="Libre Franklin"/>
                <a:cs typeface="Libre Franklin"/>
                <a:sym typeface="Libre Franklin"/>
              </a:rPr>
              <a:t>How Data is encrypted</a:t>
            </a:r>
            <a:endParaRPr sz="4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g7617f50e9c_2_0"/>
          <p:cNvSpPr txBox="1"/>
          <p:nvPr/>
        </p:nvSpPr>
        <p:spPr>
          <a:xfrm>
            <a:off x="1365900" y="1704700"/>
            <a:ext cx="3038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Policy Set by the Student</a:t>
            </a:r>
            <a:endParaRPr sz="1800"/>
          </a:p>
        </p:txBody>
      </p:sp>
      <p:pic>
        <p:nvPicPr>
          <p:cNvPr id="152" name="Google Shape;152;g7617f50e9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988" y="2326138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7617f50e9c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2525" y="2620313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7617f50e9c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375" y="3205150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7617f50e9c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375" y="5046500"/>
            <a:ext cx="52863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7617f50e9c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2525" y="4130575"/>
            <a:ext cx="25622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617f50e9c_2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2525" y="5971938"/>
            <a:ext cx="2562225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7617f50e9c_2_0"/>
          <p:cNvCxnSpPr>
            <a:stCxn id="153" idx="0"/>
          </p:cNvCxnSpPr>
          <p:nvPr/>
        </p:nvCxnSpPr>
        <p:spPr>
          <a:xfrm rot="10800000">
            <a:off x="10503638" y="2280113"/>
            <a:ext cx="0" cy="34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7617f50e9c_2_0"/>
          <p:cNvCxnSpPr>
            <a:stCxn id="156" idx="0"/>
          </p:cNvCxnSpPr>
          <p:nvPr/>
        </p:nvCxnSpPr>
        <p:spPr>
          <a:xfrm rot="10800000">
            <a:off x="10503638" y="3664675"/>
            <a:ext cx="0" cy="4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g7617f50e9c_2_0"/>
          <p:cNvCxnSpPr>
            <a:stCxn id="157" idx="0"/>
          </p:cNvCxnSpPr>
          <p:nvPr/>
        </p:nvCxnSpPr>
        <p:spPr>
          <a:xfrm rot="10800000">
            <a:off x="10503638" y="5491338"/>
            <a:ext cx="0" cy="48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2019-10-30T04:54:23Z</dcterms:created>
  <dc:creator>Sunny To</dc:creator>
</cp:coreProperties>
</file>