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AE632-2A6F-2CE7-CEE2-34094F0C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652238-974B-FA97-644D-EA8F3FDD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C9DED-AFF5-05AB-B7AF-50B2A85C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41867-1A18-601F-464D-07937B2F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BDF1-3AD1-E606-57D9-D77E0B6D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9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A899E-5371-C688-90FB-19359F2F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6B2209-401B-FB4D-92E2-0A431658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AF9FC-0DEA-F9B5-1194-FE5B7A84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42504-8FC0-822E-7DF3-AA59CA4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94075-0B8C-7646-9F30-04C493D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3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FEA039-98C1-E061-D957-33638A7BA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E6D31A-77E6-96BF-3FBA-E06B2CDE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3242F-F060-B875-DD26-358BBCD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9E57E-02C7-EA40-DBA9-2D78547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2F43C-F955-4672-6918-87B5500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3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E1806-1B87-557D-82C8-5EC7E01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1C3DA-49EF-8958-D85A-7F7B2733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A5829-8119-E035-0A31-52A644E3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41715-B038-2E76-8265-90C43369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1FB1D-9834-4C43-4F3D-C647630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49865-157A-C137-573E-C59A728A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A46BC-D502-A330-6C65-153FE0C7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526F-8CDF-AA6D-2580-149639A5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CC27-5C98-4A15-2430-D44674B3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BBB06-5CA5-72CD-B78A-0399BC03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1703-11A0-40F7-DBF0-1318AE35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87C10-36AD-F617-3EE4-2BE9116C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EBD717-E5EE-9291-E182-49EF6E82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8B383F-C024-1958-BC09-B455824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027B27-791A-43DC-A555-D6EE107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15A7DE-9BE9-C467-9FC2-9173A81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8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65B55-9E19-643C-B36C-A84585A3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E7C5F-4E4B-365B-139B-20D713C3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FEBAD1-AA50-D3D1-A81C-63B58673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5E900-3B18-97B3-3D1A-FD1B200E6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1A8D93-F7D1-65CA-1E41-CA97B335C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A17A5D-7AD5-2C95-3D24-CF1D4C8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C127C4-0245-8123-367E-47705F02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500CB-4373-AFAC-982B-65ECBA38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EAE30-0D2A-BA60-542B-8B9186FB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7AA801-2AB9-36F2-8128-2AD197C2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62154C-9DDE-5661-7257-E5F9958F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F5EB9-07B0-FC62-4B97-1C56BC21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0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B012F-F623-D786-3082-387A043F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161D38-436E-80FB-C759-ED1500A1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18390-1DD5-AD3C-A449-D922578A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129A2-747C-7EE0-DD0A-5B61539B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41143-3DB0-C3F1-0971-CF10CEB1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124B6-73BB-133D-616E-04234906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D8FA4-F118-75C2-9FEB-7F3DCB95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D934D-E8BA-9A29-1098-173CBA5D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7EAA7-B0DE-FB06-E0E1-CB58C2E1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62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8606C-D933-C6A1-C5CE-1AE55434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8A8FB9-0174-96E2-B45B-A3432B6B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AC6FCA-86D3-21E4-2DE3-76CA764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7DA605-00BC-13C8-BD85-3840A6B8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84B884-03FB-8AE1-A3D3-03EF171E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44266E-1230-F019-93DA-EAAD6966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CEF5C3-07A9-960A-A6CB-EAC41B2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75513-4BE6-11F9-B17B-DE8CB078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A97D-FF94-561C-7BC1-55B152F28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ADCB-2762-4134-8AD5-7861DE3E7247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BAAE0-8BC7-C27A-CAA7-075DE7A10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072E3-7B55-C250-4AEF-5182D2CFA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2872-F911-4F68-A0BB-24089FFEB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D2AA8-62DD-DEF5-7DB6-A9240845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73273"/>
          </a:xfrm>
        </p:spPr>
        <p:txBody>
          <a:bodyPr>
            <a:normAutofit fontScale="90000"/>
          </a:bodyPr>
          <a:lstStyle/>
          <a:p>
            <a:r>
              <a:rPr lang="de-DE" dirty="0"/>
              <a:t>-</a:t>
            </a:r>
            <a:r>
              <a:rPr lang="de-DE"/>
              <a:t>Physikalischer Hintergrund</a:t>
            </a:r>
            <a:br>
              <a:rPr lang="de-DE" dirty="0"/>
            </a:br>
            <a:r>
              <a:rPr lang="de-DE" dirty="0"/>
              <a:t>Ziel von Modelling</a:t>
            </a:r>
            <a:br>
              <a:rPr lang="de-DE" dirty="0"/>
            </a:br>
            <a:r>
              <a:rPr lang="de-DE" dirty="0"/>
              <a:t>-Welche Daten/ Wo stehen die Transmitter</a:t>
            </a:r>
            <a:br>
              <a:rPr lang="de-DE" dirty="0"/>
            </a:br>
            <a:r>
              <a:rPr lang="de-DE" dirty="0"/>
              <a:t>-Methodik/ Probleme</a:t>
            </a:r>
            <a:br>
              <a:rPr lang="de-DE" dirty="0"/>
            </a:br>
            <a:r>
              <a:rPr lang="de-DE" dirty="0"/>
              <a:t>- Ergebnisse</a:t>
            </a:r>
          </a:p>
        </p:txBody>
      </p:sp>
    </p:spTree>
    <p:extLst>
      <p:ext uri="{BB962C8B-B14F-4D97-AF65-F5344CB8AC3E}">
        <p14:creationId xmlns:p14="http://schemas.microsoft.com/office/powerpoint/2010/main" val="41092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EF70-2A6B-E957-AFF3-27A5EB7FD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C5FFF0-284C-2D45-B6D9-810C44072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7D0AEA8-2B08-3EC3-6AFB-AC6B2D51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5" y="423567"/>
            <a:ext cx="10704784" cy="62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0B7A89-CD40-4B75-8B53-AD7F0201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0" y="179018"/>
            <a:ext cx="11315248" cy="66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BE8308D-98E0-21E9-705F-BCA1D03E396E}"/>
              </a:ext>
            </a:extLst>
          </p:cNvPr>
          <p:cNvGrpSpPr/>
          <p:nvPr/>
        </p:nvGrpSpPr>
        <p:grpSpPr>
          <a:xfrm>
            <a:off x="0" y="1314450"/>
            <a:ext cx="12191999" cy="12287250"/>
            <a:chOff x="0" y="1314450"/>
            <a:chExt cx="12191999" cy="122872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BD0DFFDD-B347-F4A3-6192-3FE55AFB3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590"/>
            <a:stretch/>
          </p:blipFill>
          <p:spPr>
            <a:xfrm>
              <a:off x="1450732" y="3010831"/>
              <a:ext cx="9290538" cy="3847169"/>
            </a:xfrm>
            <a:prstGeom prst="rect">
              <a:avLst/>
            </a:prstGeom>
          </p:spPr>
        </p:pic>
        <p:pic>
          <p:nvPicPr>
            <p:cNvPr id="7" name="Grafik 6" descr="Satellitenantenne Silhouette">
              <a:extLst>
                <a:ext uri="{FF2B5EF4-FFF2-40B4-BE49-F238E27FC236}">
                  <a16:creationId xmlns:a16="http://schemas.microsoft.com/office/drawing/2014/main" id="{2AD8F56D-DB50-7F0D-CF8A-92C4540F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315204" flipH="1">
              <a:off x="8483425" y="3499574"/>
              <a:ext cx="888013" cy="914400"/>
            </a:xfrm>
            <a:prstGeom prst="rect">
              <a:avLst/>
            </a:prstGeom>
          </p:spPr>
        </p:pic>
        <p:pic>
          <p:nvPicPr>
            <p:cNvPr id="10" name="Grafik 9" descr="Funkmast Silhouette">
              <a:extLst>
                <a:ext uri="{FF2B5EF4-FFF2-40B4-BE49-F238E27FC236}">
                  <a16:creationId xmlns:a16="http://schemas.microsoft.com/office/drawing/2014/main" id="{375FC136-AFCA-8D14-2FDE-1D58C588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424738">
              <a:off x="2945599" y="3428996"/>
              <a:ext cx="914400" cy="914400"/>
            </a:xfrm>
            <a:prstGeom prst="rect">
              <a:avLst/>
            </a:prstGeom>
          </p:spPr>
        </p:pic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0B287E6-595F-92A7-D8D7-AF5A2C3168E3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3530601" y="1523707"/>
              <a:ext cx="2523730" cy="2057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AD42BF0-68A3-13F5-1D28-057A8E3E8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6550" y="1557044"/>
              <a:ext cx="2240881" cy="2024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B1F2DFC9-E5F5-CE01-8C0A-CE86361FDDDB}"/>
                </a:ext>
              </a:extLst>
            </p:cNvPr>
            <p:cNvSpPr/>
            <p:nvPr/>
          </p:nvSpPr>
          <p:spPr>
            <a:xfrm>
              <a:off x="6054331" y="1380538"/>
              <a:ext cx="632220" cy="176506"/>
            </a:xfrm>
            <a:custGeom>
              <a:avLst/>
              <a:gdLst>
                <a:gd name="connsiteX0" fmla="*/ 0 w 600075"/>
                <a:gd name="connsiteY0" fmla="*/ 286337 h 353012"/>
                <a:gd name="connsiteX1" fmla="*/ 266700 w 600075"/>
                <a:gd name="connsiteY1" fmla="*/ 587 h 353012"/>
                <a:gd name="connsiteX2" fmla="*/ 600075 w 600075"/>
                <a:gd name="connsiteY2" fmla="*/ 353012 h 35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353012">
                  <a:moveTo>
                    <a:pt x="0" y="286337"/>
                  </a:moveTo>
                  <a:cubicBezTo>
                    <a:pt x="83344" y="137906"/>
                    <a:pt x="166688" y="-10525"/>
                    <a:pt x="266700" y="587"/>
                  </a:cubicBezTo>
                  <a:cubicBezTo>
                    <a:pt x="366712" y="11699"/>
                    <a:pt x="483393" y="182355"/>
                    <a:pt x="600075" y="35301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Bogen 61">
              <a:extLst>
                <a:ext uri="{FF2B5EF4-FFF2-40B4-BE49-F238E27FC236}">
                  <a16:creationId xmlns:a16="http://schemas.microsoft.com/office/drawing/2014/main" id="{05ECD8B8-C220-032B-0442-FE0FD8B72DD0}"/>
                </a:ext>
              </a:extLst>
            </p:cNvPr>
            <p:cNvSpPr/>
            <p:nvPr/>
          </p:nvSpPr>
          <p:spPr>
            <a:xfrm>
              <a:off x="0" y="1314450"/>
              <a:ext cx="12191999" cy="12287250"/>
            </a:xfrm>
            <a:prstGeom prst="arc">
              <a:avLst>
                <a:gd name="adj1" fmla="val 11129326"/>
                <a:gd name="adj2" fmla="val 21290266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F535A4-E3C1-B355-CD1B-01FE06BC5A6C}"/>
                </a:ext>
              </a:extLst>
            </p:cNvPr>
            <p:cNvSpPr txBox="1"/>
            <p:nvPr/>
          </p:nvSpPr>
          <p:spPr>
            <a:xfrm>
              <a:off x="3159973" y="1608643"/>
              <a:ext cx="124925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Ionosphere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359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71335F2-32B9-ED78-166E-4E9D1BAE5C94}"/>
              </a:ext>
            </a:extLst>
          </p:cNvPr>
          <p:cNvCxnSpPr/>
          <p:nvPr/>
        </p:nvCxnSpPr>
        <p:spPr>
          <a:xfrm>
            <a:off x="2324100" y="5200650"/>
            <a:ext cx="77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ogen 3">
            <a:extLst>
              <a:ext uri="{FF2B5EF4-FFF2-40B4-BE49-F238E27FC236}">
                <a16:creationId xmlns:a16="http://schemas.microsoft.com/office/drawing/2014/main" id="{0CD67406-71F7-862A-698B-09617E5645AC}"/>
              </a:ext>
            </a:extLst>
          </p:cNvPr>
          <p:cNvSpPr/>
          <p:nvPr/>
        </p:nvSpPr>
        <p:spPr>
          <a:xfrm>
            <a:off x="2324100" y="3619500"/>
            <a:ext cx="7791450" cy="3162300"/>
          </a:xfrm>
          <a:prstGeom prst="arc">
            <a:avLst>
              <a:gd name="adj1" fmla="val 1079341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B4D0F40-B440-111B-008C-BF5CC9C8A5FB}"/>
              </a:ext>
            </a:extLst>
          </p:cNvPr>
          <p:cNvSpPr/>
          <p:nvPr/>
        </p:nvSpPr>
        <p:spPr>
          <a:xfrm>
            <a:off x="5905500" y="3194050"/>
            <a:ext cx="381000" cy="469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43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-Physikalischer Hintergrund Ziel von Modelling -Welche Daten/ Wo stehen die Transmitter -Methodik/ Probleme - Ergebnisse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-Physikalischer Hintergrund Ziel von Modelling -Welche Daten/ Wo stehen die Transmitter -Methodik/ Probleme - Ergebnisse</dc:title>
  <dc:creator>Nadine Barth7</dc:creator>
  <cp:lastModifiedBy>Nadine Barth7</cp:lastModifiedBy>
  <cp:revision>4</cp:revision>
  <dcterms:created xsi:type="dcterms:W3CDTF">2022-08-11T14:50:43Z</dcterms:created>
  <dcterms:modified xsi:type="dcterms:W3CDTF">2022-08-12T12:05:09Z</dcterms:modified>
</cp:coreProperties>
</file>