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B87B-E475-94D7-9BFF-E52409D68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8A2D4-8960-D3A7-9D9F-2A83D974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DA1F-D5FE-3091-A1E5-1645672D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EFA8-29FC-4ACB-8FE3-C9AAFDBF280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0504-B013-2EC5-F610-2A384D82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539B-7C33-3050-464A-8470C800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2FA8-A4AE-43C8-916D-B36B3CEB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73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0DBD-2205-8AB4-81CB-8E263EAF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48F5F-6B27-E8F3-CECB-9C8BCAE7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DA865-060E-81AC-226A-01A6E2D5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EFA8-29FC-4ACB-8FE3-C9AAFDBF280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C40E7-2420-2661-AB62-CA0514A1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1F656-D51D-AAD0-EB76-5E9F8DA8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2FA8-A4AE-43C8-916D-B36B3CEB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1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4CC31-E5D6-594C-26EC-4E4CE5E06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D6CEE-5178-CAEB-911B-2119B765D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01AB2-FA79-1E93-8E47-D37AF68B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EFA8-29FC-4ACB-8FE3-C9AAFDBF280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F15D4-A06A-83FD-F588-6CA0A156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5005E-BEC8-49F3-DBC8-9C6DD21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2FA8-A4AE-43C8-916D-B36B3CEB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1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CD9-4DA1-B744-D658-6EE680BA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AD361-0F33-98A7-457D-1009EC33D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F726E-3A3B-95D9-AAB9-CD1F6461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EFA8-29FC-4ACB-8FE3-C9AAFDBF280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B96B8-3122-D49C-525A-622F82BF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98428-2C99-83F5-E8E8-8D1F80B6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2FA8-A4AE-43C8-916D-B36B3CEB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4B28-A8EA-3A55-2D55-1FA57234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469DB-C542-D640-DB91-F1C10A3A0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6222-D109-A02E-F479-4F985372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EFA8-29FC-4ACB-8FE3-C9AAFDBF280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F3634-817B-0337-E386-3EB1ED78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0961-AA36-87FA-733C-AB6B9A0B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2FA8-A4AE-43C8-916D-B36B3CEB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62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74CE-FEDC-E826-316E-B147CBB3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CD4D-D4AD-1E82-26BC-AF905900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5C2FB-F8BA-6C67-AEBE-75CE8DDE3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7860C-D14F-98EA-70DE-89369790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EFA8-29FC-4ACB-8FE3-C9AAFDBF280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22FAD-3881-7FC4-2231-32173F8C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E9A01-0BC0-88C1-58BB-4AA53253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2FA8-A4AE-43C8-916D-B36B3CEB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5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7E1F-DE20-E770-D92A-465B30D9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2D923-8572-E291-0262-EFA9B4350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24721-7A87-CBDD-91C4-7960B5F01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28962-8EDC-7EDC-C32B-59823A40E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2D294-D20A-F46C-1FA5-69F70F878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342D2-7163-516C-DFD1-DF215995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EFA8-29FC-4ACB-8FE3-C9AAFDBF280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CA3FB-7F6C-6075-5ACF-96467324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FC7B0-4A90-CE0E-57F8-52789A0C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2FA8-A4AE-43C8-916D-B36B3CEB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20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6AE2-8EDF-F8E0-6D58-DD415A8B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6F8FF-402D-8A43-A54D-6D58CD8C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EFA8-29FC-4ACB-8FE3-C9AAFDBF280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FB093-1860-28DF-91CA-C50B7EC8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DC89A-74BF-E1D6-1102-A07DDFC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2FA8-A4AE-43C8-916D-B36B3CEB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5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138B5-3B1D-E891-2D5B-7B1C4C15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EFA8-29FC-4ACB-8FE3-C9AAFDBF280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8823D-9BB2-5BA6-AEF7-09E81CBE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E5A76-4513-CE4B-B071-19A065B6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2FA8-A4AE-43C8-916D-B36B3CEB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60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9136-A19C-ABF6-0EEC-3CF6F268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A3AA-B7F6-4646-EB8C-638E32D2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02F38-7DF1-1B4D-1B09-FAB1EB203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B7E15-C8FE-4D96-8ABA-A7A18CBF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EFA8-29FC-4ACB-8FE3-C9AAFDBF280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7F3DC-A311-C779-CE77-74959159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91205-8170-AEED-BACB-E98C303B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2FA8-A4AE-43C8-916D-B36B3CEB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32FB-DCE2-4CC3-F8EB-B6BB0120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AF4EC-0138-6053-42E6-E03C57437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92F21-242A-4D74-267A-A20872E89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F56A4-968B-174F-EA12-CF071EBC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EFA8-29FC-4ACB-8FE3-C9AAFDBF280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A1BE5-E582-06E3-F954-A98C2730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A7816-F0D0-762D-A5AB-F6A6F24D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2FA8-A4AE-43C8-916D-B36B3CEB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1296A-06C1-C071-8BF4-AEDC3BCF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CCD9E-2C6F-D975-07FA-A865ABF4D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1CEB1-2702-D2CB-805B-6BE54C344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AEFA8-29FC-4ACB-8FE3-C9AAFDBF280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F183B-B999-7D7A-1E47-D4E2EC0AE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4E917-A6A6-3F84-C201-0935AE1D8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2FA8-A4AE-43C8-916D-B36B3CEB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74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5ADE-E155-B308-9703-E6F98F25F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IN" b="1" dirty="0">
                <a:latin typeface="Corbel Light" panose="020B0303020204020204" pitchFamily="34" charset="0"/>
              </a:rPr>
              <a:t>PRAKRITI-GPT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5E0F9-56DB-C275-53AA-C1F26DF40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Berlin Sans FB" panose="020E0602020502020306" pitchFamily="34" charset="0"/>
              </a:rPr>
              <a:t>A Chatbot to Known Individual Prakriti (Phenotype)</a:t>
            </a:r>
          </a:p>
        </p:txBody>
      </p:sp>
    </p:spTree>
    <p:extLst>
      <p:ext uri="{BB962C8B-B14F-4D97-AF65-F5344CB8AC3E}">
        <p14:creationId xmlns:p14="http://schemas.microsoft.com/office/powerpoint/2010/main" val="217412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8B21-CDC0-9271-F937-E276A4A1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Elements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771E-F309-2591-DFFA-D77170182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sz="2800" dirty="0"/>
              <a:t>Frontend: HTML, CSS, </a:t>
            </a:r>
            <a:r>
              <a:rPr lang="en-US" sz="2800" dirty="0" err="1"/>
              <a:t>Javascript</a:t>
            </a:r>
            <a:r>
              <a:rPr lang="en-US" sz="2800" dirty="0"/>
              <a:t> </a:t>
            </a:r>
          </a:p>
          <a:p>
            <a:r>
              <a:rPr lang="en-US" sz="2800" dirty="0"/>
              <a:t>Backend: Python;</a:t>
            </a:r>
          </a:p>
          <a:p>
            <a:pPr lvl="1">
              <a:buFont typeface="+mj-lt"/>
              <a:buAutoNum type="arabicPeriod"/>
            </a:pPr>
            <a:r>
              <a:rPr lang="en-US" sz="2400" b="1" u="sng" dirty="0"/>
              <a:t>Machine Learning</a:t>
            </a:r>
            <a:r>
              <a:rPr lang="en-US" sz="2400" dirty="0"/>
              <a:t> to predict the ‘Prakriti’ based on previous data</a:t>
            </a:r>
          </a:p>
          <a:p>
            <a:pPr lvl="1">
              <a:buFont typeface="+mj-lt"/>
              <a:buAutoNum type="arabicPeriod"/>
            </a:pPr>
            <a:r>
              <a:rPr lang="en-US" sz="2400" b="1" u="sng" dirty="0"/>
              <a:t>Deep Learning</a:t>
            </a:r>
            <a:r>
              <a:rPr lang="en-US" sz="2400" u="sng" dirty="0"/>
              <a:t> </a:t>
            </a:r>
            <a:r>
              <a:rPr lang="en-US" sz="2400" dirty="0"/>
              <a:t>to make a Natural Learning Processing Model</a:t>
            </a:r>
            <a:r>
              <a:rPr lang="en-IN" sz="2400" dirty="0"/>
              <a:t> which is used for conversions with the chatbot</a:t>
            </a: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47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0987-C03A-F4B9-6E83-A3F2FAB9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The 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7B5CD-C4EB-E5B6-AF7A-F3B758F3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After comparing result from several models like </a:t>
            </a:r>
            <a:r>
              <a:rPr lang="en-US" sz="2800" u="sng" dirty="0"/>
              <a:t>Logistic Regression, Naïve Bayes Classifier and Support Vector Machine</a:t>
            </a:r>
            <a:r>
              <a:rPr lang="en-US" sz="2800" dirty="0"/>
              <a:t> we found Decision Tree to yield the best result for predicting the ‘Prakriti’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chatbot upon being asked to predict the ‘Prakriti’ asks Questions whose Answers act as features for our ML model. The bot then returns the prediction to the user.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12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57F1-0D39-E36C-98EA-6086AC53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The Neural Network	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D4F3-1DE8-D438-8065-E5485C5C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Neural Network uses a pre-written file to learn the certain aspects of natural languages, specifically the </a:t>
            </a:r>
            <a:r>
              <a:rPr lang="en-US" sz="2800" i="1" dirty="0"/>
              <a:t>intents of sentences </a:t>
            </a:r>
            <a:r>
              <a:rPr lang="en-US" sz="2800" dirty="0"/>
              <a:t>and the </a:t>
            </a:r>
            <a:r>
              <a:rPr lang="en-US" sz="2800" i="1" dirty="0"/>
              <a:t>patterns of the speaking of such intents.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10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4458FB-9129-64C1-E1A8-025DE4EF3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6" y="223476"/>
            <a:ext cx="8697341" cy="64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7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Berlin Sans FB</vt:lpstr>
      <vt:lpstr>Calibri</vt:lpstr>
      <vt:lpstr>Calibri Light</vt:lpstr>
      <vt:lpstr>Corbel Light</vt:lpstr>
      <vt:lpstr>Office Theme</vt:lpstr>
      <vt:lpstr>PRAKRITI-GPT</vt:lpstr>
      <vt:lpstr>Elements of this project</vt:lpstr>
      <vt:lpstr>The Machine Learning Model</vt:lpstr>
      <vt:lpstr>The Neural Network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PRAKRITI-GPT</dc:title>
  <dc:creator>Aishwaryya Bhattacharyya</dc:creator>
  <cp:lastModifiedBy>Aishwaryya Bhattacharyya</cp:lastModifiedBy>
  <cp:revision>1</cp:revision>
  <dcterms:created xsi:type="dcterms:W3CDTF">2023-09-23T01:54:10Z</dcterms:created>
  <dcterms:modified xsi:type="dcterms:W3CDTF">2023-09-23T01:54:22Z</dcterms:modified>
</cp:coreProperties>
</file>